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4A49E5BA-02D0-49E3-A28E-E2ADFE029E33}" type="datetimeFigureOut">
              <a:rPr lang="en-GB" smtClean="0"/>
              <a:pPr/>
              <a:t>20/10/2013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3A21F58-72CC-4AD1-BEA2-56B7F7223F2B}" type="slidenum">
              <a:rPr lang="en-GB" smtClean="0"/>
              <a:pPr/>
              <a:t>‹#›</a:t>
            </a:fld>
            <a:endParaRPr lang="en-GB"/>
          </a:p>
        </p:txBody>
      </p:sp>
    </p:spTree>
    <p:extLst>
      <p:ext uri="{BB962C8B-B14F-4D97-AF65-F5344CB8AC3E}">
        <p14:creationId xmlns:p14="http://schemas.microsoft.com/office/powerpoint/2010/main" xmlns="" val="40386749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A49E5BA-02D0-49E3-A28E-E2ADFE029E33}" type="datetimeFigureOut">
              <a:rPr lang="en-GB" smtClean="0"/>
              <a:pPr/>
              <a:t>20/10/2013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3A21F58-72CC-4AD1-BEA2-56B7F7223F2B}" type="slidenum">
              <a:rPr lang="en-GB" smtClean="0"/>
              <a:pPr/>
              <a:t>‹#›</a:t>
            </a:fld>
            <a:endParaRPr lang="en-GB"/>
          </a:p>
        </p:txBody>
      </p:sp>
    </p:spTree>
    <p:extLst>
      <p:ext uri="{BB962C8B-B14F-4D97-AF65-F5344CB8AC3E}">
        <p14:creationId xmlns:p14="http://schemas.microsoft.com/office/powerpoint/2010/main" xmlns="" val="2613943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A49E5BA-02D0-49E3-A28E-E2ADFE029E33}" type="datetimeFigureOut">
              <a:rPr lang="en-GB" smtClean="0"/>
              <a:pPr/>
              <a:t>20/10/2013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3A21F58-72CC-4AD1-BEA2-56B7F7223F2B}" type="slidenum">
              <a:rPr lang="en-GB" smtClean="0"/>
              <a:pPr/>
              <a:t>‹#›</a:t>
            </a:fld>
            <a:endParaRPr lang="en-GB"/>
          </a:p>
        </p:txBody>
      </p:sp>
    </p:spTree>
    <p:extLst>
      <p:ext uri="{BB962C8B-B14F-4D97-AF65-F5344CB8AC3E}">
        <p14:creationId xmlns:p14="http://schemas.microsoft.com/office/powerpoint/2010/main" xmlns="" val="41588253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4A49E5BA-02D0-49E3-A28E-E2ADFE029E33}" type="datetimeFigureOut">
              <a:rPr lang="en-GB" smtClean="0"/>
              <a:pPr/>
              <a:t>20/10/2013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3A21F58-72CC-4AD1-BEA2-56B7F7223F2B}" type="slidenum">
              <a:rPr lang="en-GB" smtClean="0"/>
              <a:pPr/>
              <a:t>‹#›</a:t>
            </a:fld>
            <a:endParaRPr lang="en-GB"/>
          </a:p>
        </p:txBody>
      </p:sp>
    </p:spTree>
    <p:extLst>
      <p:ext uri="{BB962C8B-B14F-4D97-AF65-F5344CB8AC3E}">
        <p14:creationId xmlns:p14="http://schemas.microsoft.com/office/powerpoint/2010/main" xmlns="" val="20040087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4A49E5BA-02D0-49E3-A28E-E2ADFE029E33}" type="datetimeFigureOut">
              <a:rPr lang="en-GB" smtClean="0"/>
              <a:pPr/>
              <a:t>20/10/2013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3A21F58-72CC-4AD1-BEA2-56B7F7223F2B}" type="slidenum">
              <a:rPr lang="en-GB" smtClean="0"/>
              <a:pPr/>
              <a:t>‹#›</a:t>
            </a:fld>
            <a:endParaRPr lang="en-GB"/>
          </a:p>
        </p:txBody>
      </p:sp>
    </p:spTree>
    <p:extLst>
      <p:ext uri="{BB962C8B-B14F-4D97-AF65-F5344CB8AC3E}">
        <p14:creationId xmlns:p14="http://schemas.microsoft.com/office/powerpoint/2010/main" xmlns="" val="30987980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4A49E5BA-02D0-49E3-A28E-E2ADFE029E33}" type="datetimeFigureOut">
              <a:rPr lang="en-GB" smtClean="0"/>
              <a:pPr/>
              <a:t>20/10/2013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3A21F58-72CC-4AD1-BEA2-56B7F7223F2B}" type="slidenum">
              <a:rPr lang="en-GB" smtClean="0"/>
              <a:pPr/>
              <a:t>‹#›</a:t>
            </a:fld>
            <a:endParaRPr lang="en-GB"/>
          </a:p>
        </p:txBody>
      </p:sp>
    </p:spTree>
    <p:extLst>
      <p:ext uri="{BB962C8B-B14F-4D97-AF65-F5344CB8AC3E}">
        <p14:creationId xmlns:p14="http://schemas.microsoft.com/office/powerpoint/2010/main" xmlns="" val="37451137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A49E5BA-02D0-49E3-A28E-E2ADFE029E33}" type="datetimeFigureOut">
              <a:rPr lang="en-GB" smtClean="0"/>
              <a:pPr/>
              <a:t>20/10/2013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3A21F58-72CC-4AD1-BEA2-56B7F7223F2B}" type="slidenum">
              <a:rPr lang="en-GB" smtClean="0"/>
              <a:pPr/>
              <a:t>‹#›</a:t>
            </a:fld>
            <a:endParaRPr lang="en-GB"/>
          </a:p>
        </p:txBody>
      </p:sp>
    </p:spTree>
    <p:extLst>
      <p:ext uri="{BB962C8B-B14F-4D97-AF65-F5344CB8AC3E}">
        <p14:creationId xmlns:p14="http://schemas.microsoft.com/office/powerpoint/2010/main" xmlns="" val="18459329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A49E5BA-02D0-49E3-A28E-E2ADFE029E33}" type="datetimeFigureOut">
              <a:rPr lang="en-GB" smtClean="0"/>
              <a:pPr/>
              <a:t>20/10/2013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3A21F58-72CC-4AD1-BEA2-56B7F7223F2B}" type="slidenum">
              <a:rPr lang="en-GB" smtClean="0"/>
              <a:pPr/>
              <a:t>‹#›</a:t>
            </a:fld>
            <a:endParaRPr lang="en-GB"/>
          </a:p>
        </p:txBody>
      </p:sp>
    </p:spTree>
    <p:extLst>
      <p:ext uri="{BB962C8B-B14F-4D97-AF65-F5344CB8AC3E}">
        <p14:creationId xmlns:p14="http://schemas.microsoft.com/office/powerpoint/2010/main" xmlns="" val="41872815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A49E5BA-02D0-49E3-A28E-E2ADFE029E33}" type="datetimeFigureOut">
              <a:rPr lang="en-GB" smtClean="0"/>
              <a:pPr/>
              <a:t>20/10/2013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3A21F58-72CC-4AD1-BEA2-56B7F7223F2B}" type="slidenum">
              <a:rPr lang="en-GB" smtClean="0"/>
              <a:pPr/>
              <a:t>‹#›</a:t>
            </a:fld>
            <a:endParaRPr lang="en-GB"/>
          </a:p>
        </p:txBody>
      </p:sp>
    </p:spTree>
    <p:extLst>
      <p:ext uri="{BB962C8B-B14F-4D97-AF65-F5344CB8AC3E}">
        <p14:creationId xmlns:p14="http://schemas.microsoft.com/office/powerpoint/2010/main" xmlns="" val="23222107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A49E5BA-02D0-49E3-A28E-E2ADFE029E33}" type="datetimeFigureOut">
              <a:rPr lang="en-GB" smtClean="0"/>
              <a:pPr/>
              <a:t>20/10/2013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3A21F58-72CC-4AD1-BEA2-56B7F7223F2B}" type="slidenum">
              <a:rPr lang="en-GB" smtClean="0"/>
              <a:pPr/>
              <a:t>‹#›</a:t>
            </a:fld>
            <a:endParaRPr lang="en-GB"/>
          </a:p>
        </p:txBody>
      </p:sp>
    </p:spTree>
    <p:extLst>
      <p:ext uri="{BB962C8B-B14F-4D97-AF65-F5344CB8AC3E}">
        <p14:creationId xmlns:p14="http://schemas.microsoft.com/office/powerpoint/2010/main" xmlns="" val="9740028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A49E5BA-02D0-49E3-A28E-E2ADFE029E33}" type="datetimeFigureOut">
              <a:rPr lang="en-GB" smtClean="0"/>
              <a:pPr/>
              <a:t>20/10/2013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3A21F58-72CC-4AD1-BEA2-56B7F7223F2B}" type="slidenum">
              <a:rPr lang="en-GB" smtClean="0"/>
              <a:pPr/>
              <a:t>‹#›</a:t>
            </a:fld>
            <a:endParaRPr lang="en-GB"/>
          </a:p>
        </p:txBody>
      </p:sp>
    </p:spTree>
    <p:extLst>
      <p:ext uri="{BB962C8B-B14F-4D97-AF65-F5344CB8AC3E}">
        <p14:creationId xmlns:p14="http://schemas.microsoft.com/office/powerpoint/2010/main" xmlns="" val="37346525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A49E5BA-02D0-49E3-A28E-E2ADFE029E33}" type="datetimeFigureOut">
              <a:rPr lang="en-GB" smtClean="0"/>
              <a:pPr/>
              <a:t>20/10/2013</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21F58-72CC-4AD1-BEA2-56B7F7223F2B}" type="slidenum">
              <a:rPr lang="en-GB" smtClean="0"/>
              <a:pPr/>
              <a:t>‹#›</a:t>
            </a:fld>
            <a:endParaRPr lang="en-GB"/>
          </a:p>
        </p:txBody>
      </p:sp>
    </p:spTree>
    <p:extLst>
      <p:ext uri="{BB962C8B-B14F-4D97-AF65-F5344CB8AC3E}">
        <p14:creationId xmlns:p14="http://schemas.microsoft.com/office/powerpoint/2010/main" xmlns="" val="5770829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3568" y="116633"/>
            <a:ext cx="7772400" cy="1008111"/>
          </a:xfrm>
        </p:spPr>
        <p:txBody>
          <a:bodyPr>
            <a:normAutofit/>
          </a:bodyPr>
          <a:lstStyle/>
          <a:p>
            <a:r>
              <a:rPr lang="en-GB" sz="3600" smtClean="0"/>
              <a:t>COUNSELLOR</a:t>
            </a:r>
            <a:endParaRPr lang="en-GB" sz="3600" dirty="0"/>
          </a:p>
        </p:txBody>
      </p:sp>
      <p:sp>
        <p:nvSpPr>
          <p:cNvPr id="3" name="Subtitle 2"/>
          <p:cNvSpPr>
            <a:spLocks noGrp="1"/>
          </p:cNvSpPr>
          <p:nvPr>
            <p:ph type="subTitle" idx="1"/>
          </p:nvPr>
        </p:nvSpPr>
        <p:spPr>
          <a:xfrm>
            <a:off x="755576" y="908720"/>
            <a:ext cx="7560840" cy="5544616"/>
          </a:xfrm>
        </p:spPr>
        <p:txBody>
          <a:bodyPr>
            <a:normAutofit lnSpcReduction="10000"/>
          </a:bodyPr>
          <a:lstStyle/>
          <a:p>
            <a:pPr algn="l"/>
            <a:r>
              <a:rPr lang="en-GB" sz="2000" dirty="0" smtClean="0">
                <a:solidFill>
                  <a:schemeClr val="tx1"/>
                </a:solidFill>
              </a:rPr>
              <a:t>Memory Verse:</a:t>
            </a:r>
            <a:r>
              <a:rPr lang="en-GB" sz="1600" dirty="0">
                <a:solidFill>
                  <a:schemeClr val="tx1"/>
                </a:solidFill>
              </a:rPr>
              <a:t> </a:t>
            </a:r>
            <a:r>
              <a:rPr lang="en-GB" sz="1600" dirty="0" smtClean="0">
                <a:solidFill>
                  <a:schemeClr val="tx1"/>
                </a:solidFill>
              </a:rPr>
              <a:t>I counsel thee to buy of me gold tried in the fire, that thou </a:t>
            </a:r>
            <a:r>
              <a:rPr lang="en-GB" sz="1600" dirty="0" err="1" smtClean="0">
                <a:solidFill>
                  <a:schemeClr val="tx1"/>
                </a:solidFill>
              </a:rPr>
              <a:t>mayest</a:t>
            </a:r>
            <a:r>
              <a:rPr lang="en-GB" sz="1600" dirty="0" smtClean="0">
                <a:solidFill>
                  <a:schemeClr val="tx1"/>
                </a:solidFill>
              </a:rPr>
              <a:t> be rich; and white raiment, that thou </a:t>
            </a:r>
            <a:r>
              <a:rPr lang="en-GB" sz="1600" dirty="0" err="1" smtClean="0">
                <a:solidFill>
                  <a:schemeClr val="tx1"/>
                </a:solidFill>
              </a:rPr>
              <a:t>mayest</a:t>
            </a:r>
            <a:r>
              <a:rPr lang="en-GB" sz="1600" dirty="0" smtClean="0">
                <a:solidFill>
                  <a:schemeClr val="tx1"/>
                </a:solidFill>
              </a:rPr>
              <a:t> be clothed, and that the shame of thy nakedness do not appear; and anoint </a:t>
            </a:r>
            <a:r>
              <a:rPr lang="en-GB" sz="1600" dirty="0" err="1" smtClean="0">
                <a:solidFill>
                  <a:schemeClr val="tx1"/>
                </a:solidFill>
              </a:rPr>
              <a:t>thine</a:t>
            </a:r>
            <a:r>
              <a:rPr lang="en-GB" sz="1600" dirty="0" smtClean="0">
                <a:solidFill>
                  <a:schemeClr val="tx1"/>
                </a:solidFill>
              </a:rPr>
              <a:t> eyes with </a:t>
            </a:r>
            <a:r>
              <a:rPr lang="en-GB" sz="1600" dirty="0" err="1" smtClean="0">
                <a:solidFill>
                  <a:schemeClr val="tx1"/>
                </a:solidFill>
              </a:rPr>
              <a:t>eyesalve</a:t>
            </a:r>
            <a:r>
              <a:rPr lang="en-GB" sz="1600" dirty="0" smtClean="0">
                <a:solidFill>
                  <a:schemeClr val="tx1"/>
                </a:solidFill>
              </a:rPr>
              <a:t>, that thou </a:t>
            </a:r>
            <a:r>
              <a:rPr lang="en-GB" sz="1600" dirty="0" err="1" smtClean="0">
                <a:solidFill>
                  <a:schemeClr val="tx1"/>
                </a:solidFill>
              </a:rPr>
              <a:t>mayest</a:t>
            </a:r>
            <a:r>
              <a:rPr lang="en-GB" sz="1600" dirty="0" smtClean="0">
                <a:solidFill>
                  <a:schemeClr val="tx1"/>
                </a:solidFill>
              </a:rPr>
              <a:t> see. Revelation 3:18</a:t>
            </a:r>
          </a:p>
          <a:p>
            <a:pPr algn="l"/>
            <a:r>
              <a:rPr lang="en-GB" sz="2000" dirty="0" smtClean="0">
                <a:solidFill>
                  <a:schemeClr val="tx1"/>
                </a:solidFill>
              </a:rPr>
              <a:t>Bible Passage:</a:t>
            </a:r>
          </a:p>
          <a:p>
            <a:pPr algn="l"/>
            <a:r>
              <a:rPr lang="en-GB" sz="2000" b="1" dirty="0" smtClean="0">
                <a:solidFill>
                  <a:schemeClr val="tx1"/>
                </a:solidFill>
              </a:rPr>
              <a:t>Isaiah: 9:6</a:t>
            </a:r>
          </a:p>
          <a:p>
            <a:pPr algn="l"/>
            <a:r>
              <a:rPr lang="en-GB" sz="2000" b="1" dirty="0" smtClean="0">
                <a:solidFill>
                  <a:schemeClr val="tx1"/>
                </a:solidFill>
              </a:rPr>
              <a:t>Introduction</a:t>
            </a:r>
          </a:p>
          <a:p>
            <a:pPr algn="l"/>
            <a:r>
              <a:rPr lang="en-GB" sz="1600" dirty="0" smtClean="0">
                <a:solidFill>
                  <a:schemeClr val="tx1"/>
                </a:solidFill>
              </a:rPr>
              <a:t>A Counsellor is a person who gives guidance or advice, especially on personal problems. It was by a counsellor that tis world was ruined – Satan who masked himself as a serpent counselled Eve with great craftiness  to disobey God – Gen. 3:1-6, but Jesus came to this world to lead us out of  mental darkness  and satanic deception into his everlasting light, little wonder His name is Counsellor Isaiah 9:6</a:t>
            </a:r>
          </a:p>
          <a:p>
            <a:pPr algn="l"/>
            <a:endParaRPr lang="en-GB" sz="1400" dirty="0">
              <a:solidFill>
                <a:schemeClr val="tx1"/>
              </a:solidFill>
            </a:endParaRPr>
          </a:p>
          <a:p>
            <a:pPr algn="l"/>
            <a:r>
              <a:rPr lang="en-GB" sz="2000" b="1" dirty="0" smtClean="0">
                <a:solidFill>
                  <a:schemeClr val="tx1"/>
                </a:solidFill>
              </a:rPr>
              <a:t>JESUS THE COUNSELLOR</a:t>
            </a:r>
          </a:p>
          <a:p>
            <a:pPr algn="l"/>
            <a:r>
              <a:rPr lang="en-GB" sz="1600" dirty="0" smtClean="0">
                <a:solidFill>
                  <a:schemeClr val="tx1"/>
                </a:solidFill>
              </a:rPr>
              <a:t>Jesus came to this  world to restore us back to God through His counsels. He gave us counsel on virtually every  aspect of life.. Matthew 18:21-2-2, he gave counsel about forgiveness, Matthew 19:3-9 He also counselled on divorce. Also  in Luke 10:42 Jesus advised Martha about her disposition to the word of God and in John 8:3-11 He counselled the woman caught in adultery on what to do to gain eternal life. Jesus is the best counsellor. He has advise or counsel for you concerning every aspect of your life</a:t>
            </a:r>
          </a:p>
          <a:p>
            <a:pPr algn="l"/>
            <a:endParaRPr lang="en-GB" sz="1400" dirty="0" smtClean="0">
              <a:solidFill>
                <a:schemeClr val="tx1"/>
              </a:solidFill>
            </a:endParaRPr>
          </a:p>
          <a:p>
            <a:pPr algn="l"/>
            <a:endParaRPr lang="en-GB" sz="1400" dirty="0">
              <a:solidFill>
                <a:schemeClr val="tx1"/>
              </a:solidFill>
            </a:endParaRPr>
          </a:p>
        </p:txBody>
      </p:sp>
    </p:spTree>
    <p:extLst>
      <p:ext uri="{BB962C8B-B14F-4D97-AF65-F5344CB8AC3E}">
        <p14:creationId xmlns:p14="http://schemas.microsoft.com/office/powerpoint/2010/main" xmlns="" val="189027793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755576" y="908720"/>
            <a:ext cx="7560840" cy="5544616"/>
          </a:xfrm>
        </p:spPr>
        <p:txBody>
          <a:bodyPr>
            <a:normAutofit/>
          </a:bodyPr>
          <a:lstStyle/>
          <a:p>
            <a:pPr algn="l"/>
            <a:r>
              <a:rPr lang="en-GB" sz="1400" b="1" dirty="0" smtClean="0">
                <a:solidFill>
                  <a:schemeClr val="tx1"/>
                </a:solidFill>
              </a:rPr>
              <a:t>HIS COUNSELS ARE PERFECT</a:t>
            </a:r>
          </a:p>
          <a:p>
            <a:pPr algn="l"/>
            <a:r>
              <a:rPr lang="en-GB" sz="1400" dirty="0" smtClean="0">
                <a:solidFill>
                  <a:schemeClr val="tx1"/>
                </a:solidFill>
              </a:rPr>
              <a:t>The counsel of the Lord are perfect because they correlate with His perfect word. Psalm 33:11, Proverb 19:21. There are different types of counsels from different sources but the counsel of the Lord remains the best. Consider the foolish of Job’s wife in Job 2:9, the evil counsel of the spies in</a:t>
            </a:r>
          </a:p>
          <a:p>
            <a:pPr algn="l"/>
            <a:endParaRPr lang="en-GB" sz="1400" dirty="0" smtClean="0">
              <a:solidFill>
                <a:schemeClr val="tx1"/>
              </a:solidFill>
            </a:endParaRPr>
          </a:p>
          <a:p>
            <a:pPr algn="l"/>
            <a:r>
              <a:rPr lang="en-GB" sz="1400" dirty="0" smtClean="0">
                <a:solidFill>
                  <a:schemeClr val="tx1"/>
                </a:solidFill>
              </a:rPr>
              <a:t>Numbers 13:30-32, the destructive counsel of </a:t>
            </a:r>
            <a:r>
              <a:rPr lang="en-GB" sz="1400" dirty="0" err="1" smtClean="0">
                <a:solidFill>
                  <a:schemeClr val="tx1"/>
                </a:solidFill>
              </a:rPr>
              <a:t>Ahitophel</a:t>
            </a:r>
            <a:r>
              <a:rPr lang="en-GB" sz="1400" dirty="0" smtClean="0">
                <a:solidFill>
                  <a:schemeClr val="tx1"/>
                </a:solidFill>
              </a:rPr>
              <a:t> in 2 Samuel 16:20-22, but the counsel of the Lord remains safe and sure. Proverb 24:6, Revelation 3:18.</a:t>
            </a:r>
          </a:p>
          <a:p>
            <a:pPr algn="l"/>
            <a:endParaRPr lang="en-GB" sz="1400" dirty="0">
              <a:solidFill>
                <a:schemeClr val="tx1"/>
              </a:solidFill>
            </a:endParaRPr>
          </a:p>
          <a:p>
            <a:pPr algn="l"/>
            <a:r>
              <a:rPr lang="en-GB" sz="1400" dirty="0" smtClean="0">
                <a:solidFill>
                  <a:schemeClr val="tx1"/>
                </a:solidFill>
              </a:rPr>
              <a:t>CONCLUSION</a:t>
            </a:r>
          </a:p>
          <a:p>
            <a:pPr algn="l"/>
            <a:r>
              <a:rPr lang="en-GB" sz="1400" dirty="0" smtClean="0">
                <a:solidFill>
                  <a:schemeClr val="tx1"/>
                </a:solidFill>
              </a:rPr>
              <a:t>Choosing Jesus as your counsellor is the best. Who is your counsellor?</a:t>
            </a:r>
          </a:p>
          <a:p>
            <a:pPr algn="l"/>
            <a:endParaRPr lang="en-GB" sz="1400" dirty="0">
              <a:solidFill>
                <a:schemeClr val="tx1"/>
              </a:solidFill>
            </a:endParaRPr>
          </a:p>
          <a:p>
            <a:pPr algn="l"/>
            <a:r>
              <a:rPr lang="en-GB" sz="1400" dirty="0" smtClean="0">
                <a:solidFill>
                  <a:schemeClr val="tx1"/>
                </a:solidFill>
              </a:rPr>
              <a:t>QUESTIONS</a:t>
            </a:r>
          </a:p>
          <a:p>
            <a:pPr algn="l"/>
            <a:r>
              <a:rPr lang="en-GB" sz="1400" dirty="0" smtClean="0">
                <a:solidFill>
                  <a:schemeClr val="tx1"/>
                </a:solidFill>
              </a:rPr>
              <a:t>1. Why is Jesus called the Counsellor?</a:t>
            </a:r>
          </a:p>
          <a:p>
            <a:pPr algn="l"/>
            <a:r>
              <a:rPr lang="en-GB" sz="1400" dirty="0" smtClean="0">
                <a:solidFill>
                  <a:schemeClr val="tx1"/>
                </a:solidFill>
              </a:rPr>
              <a:t>2. What makes his counsel perfect?</a:t>
            </a:r>
          </a:p>
          <a:p>
            <a:pPr algn="l"/>
            <a:endParaRPr lang="en-GB" sz="1400" dirty="0">
              <a:solidFill>
                <a:schemeClr val="tx1"/>
              </a:solidFill>
            </a:endParaRPr>
          </a:p>
          <a:p>
            <a:pPr algn="l"/>
            <a:r>
              <a:rPr lang="en-GB" sz="1800" dirty="0" smtClean="0">
                <a:solidFill>
                  <a:schemeClr val="tx1"/>
                </a:solidFill>
              </a:rPr>
              <a:t>Memory Verse:</a:t>
            </a:r>
            <a:r>
              <a:rPr lang="en-GB" sz="1600" dirty="0" smtClean="0">
                <a:solidFill>
                  <a:schemeClr val="tx1"/>
                </a:solidFill>
              </a:rPr>
              <a:t> I counsel thee to buy of me gold tried in the fire, that thou </a:t>
            </a:r>
            <a:r>
              <a:rPr lang="en-GB" sz="1600" dirty="0" err="1" smtClean="0">
                <a:solidFill>
                  <a:schemeClr val="tx1"/>
                </a:solidFill>
              </a:rPr>
              <a:t>mayest</a:t>
            </a:r>
            <a:r>
              <a:rPr lang="en-GB" sz="1600" dirty="0" smtClean="0">
                <a:solidFill>
                  <a:schemeClr val="tx1"/>
                </a:solidFill>
              </a:rPr>
              <a:t> be rich; and white raiment, that thou </a:t>
            </a:r>
            <a:r>
              <a:rPr lang="en-GB" sz="1600" dirty="0" err="1" smtClean="0">
                <a:solidFill>
                  <a:schemeClr val="tx1"/>
                </a:solidFill>
              </a:rPr>
              <a:t>mayest</a:t>
            </a:r>
            <a:r>
              <a:rPr lang="en-GB" sz="1600" dirty="0" smtClean="0">
                <a:solidFill>
                  <a:schemeClr val="tx1"/>
                </a:solidFill>
              </a:rPr>
              <a:t> be clothed, and that the shame of thy nakedness do not appear; and anoint </a:t>
            </a:r>
            <a:r>
              <a:rPr lang="en-GB" sz="1600" dirty="0" err="1" smtClean="0">
                <a:solidFill>
                  <a:schemeClr val="tx1"/>
                </a:solidFill>
              </a:rPr>
              <a:t>thine</a:t>
            </a:r>
            <a:r>
              <a:rPr lang="en-GB" sz="1600" dirty="0" smtClean="0">
                <a:solidFill>
                  <a:schemeClr val="tx1"/>
                </a:solidFill>
              </a:rPr>
              <a:t> eyes with </a:t>
            </a:r>
            <a:r>
              <a:rPr lang="en-GB" sz="1600" dirty="0" err="1" smtClean="0">
                <a:solidFill>
                  <a:schemeClr val="tx1"/>
                </a:solidFill>
              </a:rPr>
              <a:t>eyesalve</a:t>
            </a:r>
            <a:r>
              <a:rPr lang="en-GB" sz="1600" dirty="0" smtClean="0">
                <a:solidFill>
                  <a:schemeClr val="tx1"/>
                </a:solidFill>
              </a:rPr>
              <a:t>, that thou </a:t>
            </a:r>
            <a:r>
              <a:rPr lang="en-GB" sz="1600" dirty="0" err="1" smtClean="0">
                <a:solidFill>
                  <a:schemeClr val="tx1"/>
                </a:solidFill>
              </a:rPr>
              <a:t>mayest</a:t>
            </a:r>
            <a:r>
              <a:rPr lang="en-GB" sz="1600" dirty="0" smtClean="0">
                <a:solidFill>
                  <a:schemeClr val="tx1"/>
                </a:solidFill>
              </a:rPr>
              <a:t> see. Revelation 3:18</a:t>
            </a:r>
          </a:p>
          <a:p>
            <a:pPr algn="l"/>
            <a:endParaRPr lang="en-GB" sz="1400" dirty="0" smtClean="0">
              <a:solidFill>
                <a:schemeClr val="tx1"/>
              </a:solidFill>
            </a:endParaRPr>
          </a:p>
          <a:p>
            <a:pPr algn="l"/>
            <a:endParaRPr lang="en-GB" sz="1400" dirty="0">
              <a:solidFill>
                <a:schemeClr val="tx1"/>
              </a:solidFill>
            </a:endParaRPr>
          </a:p>
        </p:txBody>
      </p:sp>
    </p:spTree>
    <p:extLst>
      <p:ext uri="{BB962C8B-B14F-4D97-AF65-F5344CB8AC3E}">
        <p14:creationId xmlns:p14="http://schemas.microsoft.com/office/powerpoint/2010/main" xmlns="" val="289697467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83</TotalTime>
  <Words>422</Words>
  <Application>Microsoft Office PowerPoint</Application>
  <PresentationFormat>On-screen Show (4:3)</PresentationFormat>
  <Paragraphs>22</Paragraphs>
  <Slides>2</Slides>
  <Notes>0</Notes>
  <HiddenSlides>0</HiddenSlides>
  <MMClips>0</MMClips>
  <ScaleCrop>false</ScaleCrop>
  <HeadingPairs>
    <vt:vector size="4" baseType="variant">
      <vt:variant>
        <vt:lpstr>Theme</vt:lpstr>
      </vt:variant>
      <vt:variant>
        <vt:i4>1</vt:i4>
      </vt:variant>
      <vt:variant>
        <vt:lpstr>Slide Titles</vt:lpstr>
      </vt:variant>
      <vt:variant>
        <vt:i4>2</vt:i4>
      </vt:variant>
    </vt:vector>
  </HeadingPairs>
  <TitlesOfParts>
    <vt:vector size="3" baseType="lpstr">
      <vt:lpstr>Office Theme</vt:lpstr>
      <vt:lpstr>COUNSELLOR</vt:lpstr>
      <vt:lpstr>Slide 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COUNCELLOR</dc:title>
  <dc:creator>Gloria et al</dc:creator>
  <cp:lastModifiedBy>Edith</cp:lastModifiedBy>
  <cp:revision>8</cp:revision>
  <dcterms:created xsi:type="dcterms:W3CDTF">2013-09-14T16:56:16Z</dcterms:created>
  <dcterms:modified xsi:type="dcterms:W3CDTF">2013-10-20T04:03:57Z</dcterms:modified>
</cp:coreProperties>
</file>