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4" r:id="rId1"/>
    <p:sldMasterId id="2147483817" r:id="rId2"/>
  </p:sldMasterIdLst>
  <p:notesMasterIdLst>
    <p:notesMasterId r:id="rId19"/>
  </p:notesMasterIdLst>
  <p:sldIdLst>
    <p:sldId id="256" r:id="rId3"/>
    <p:sldId id="271" r:id="rId4"/>
    <p:sldId id="258" r:id="rId5"/>
    <p:sldId id="259" r:id="rId6"/>
    <p:sldId id="260" r:id="rId7"/>
    <p:sldId id="261" r:id="rId8"/>
    <p:sldId id="262" r:id="rId9"/>
    <p:sldId id="263" r:id="rId10"/>
    <p:sldId id="264" r:id="rId11"/>
    <p:sldId id="265" r:id="rId12"/>
    <p:sldId id="267" r:id="rId13"/>
    <p:sldId id="266" r:id="rId14"/>
    <p:sldId id="268" r:id="rId15"/>
    <p:sldId id="274" r:id="rId16"/>
    <p:sldId id="269" r:id="rId17"/>
    <p:sldId id="273"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60" autoAdjust="0"/>
    <p:restoredTop sz="91652" autoAdjust="0"/>
  </p:normalViewPr>
  <p:slideViewPr>
    <p:cSldViewPr>
      <p:cViewPr>
        <p:scale>
          <a:sx n="68" d="100"/>
          <a:sy n="68" d="100"/>
        </p:scale>
        <p:origin x="-1446"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5" d="100"/>
          <a:sy n="55" d="100"/>
        </p:scale>
        <p:origin x="-2892"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32CF7EC-D09F-44C2-A48E-FA8F83B63242}" type="datetimeFigureOut">
              <a:rPr lang="en-GB" smtClean="0"/>
              <a:t>21/04/2013</a:t>
            </a:fld>
            <a:endParaRPr lang="en-GB"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5DE0C17-6022-49E2-8486-C5E20F6CCE6D}" type="slidenum">
              <a:rPr lang="en-GB" smtClean="0"/>
              <a:t>‹#›</a:t>
            </a:fld>
            <a:endParaRPr lang="en-GB" dirty="0"/>
          </a:p>
        </p:txBody>
      </p:sp>
    </p:spTree>
    <p:extLst>
      <p:ext uri="{BB962C8B-B14F-4D97-AF65-F5344CB8AC3E}">
        <p14:creationId xmlns:p14="http://schemas.microsoft.com/office/powerpoint/2010/main" val="13543123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8" Type="http://schemas.openxmlformats.org/officeDocument/2006/relationships/hyperlink" Target="http://www.biblegateway.com/passage/?search=Revelation+21:1-18&amp;version=NIV#fen-NIV-31071e" TargetMode="External"/><Relationship Id="rId3" Type="http://schemas.openxmlformats.org/officeDocument/2006/relationships/hyperlink" Target="http://www.biblegateway.com/passage/?search=Revelation+21:1-18&amp;version=NIV" TargetMode="External"/><Relationship Id="rId7" Type="http://schemas.openxmlformats.org/officeDocument/2006/relationships/hyperlink" Target="http://www.biblegateway.com/passage/?search=Revelation+21:1-18&amp;version=NIV#fen-NIV-31071d" TargetMode="External"/><Relationship Id="rId2" Type="http://schemas.openxmlformats.org/officeDocument/2006/relationships/slide" Target="../slides/slide5.xml"/><Relationship Id="rId1" Type="http://schemas.openxmlformats.org/officeDocument/2006/relationships/notesMaster" Target="../notesMasters/notesMaster1.xml"/><Relationship Id="rId6" Type="http://schemas.openxmlformats.org/officeDocument/2006/relationships/hyperlink" Target="http://www.biblegateway.com/passage/?search=Revelation+21:1-18&amp;version=NIV#fen-NIV-31070c" TargetMode="External"/><Relationship Id="rId5" Type="http://schemas.openxmlformats.org/officeDocument/2006/relationships/hyperlink" Target="http://www.biblegateway.com/passage/?search=Revelation+21:1-18&amp;version=NIV#fen-NIV-31058b" TargetMode="External"/><Relationship Id="rId4" Type="http://schemas.openxmlformats.org/officeDocument/2006/relationships/hyperlink" Target="http://www.biblegateway.com/passage/?search=Revelation+21:1-18&amp;version=NIV#fen-NIV-31055a" TargetMode="Externa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niv.scripturetext.com/matthew/6.htm"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niv.scripturetext.com/jeremiah/31.htm" TargetMode="External"/><Relationship Id="rId2" Type="http://schemas.openxmlformats.org/officeDocument/2006/relationships/slide" Target="../slides/slide8.xml"/><Relationship Id="rId1" Type="http://schemas.openxmlformats.org/officeDocument/2006/relationships/notesMaster" Target="../notesMasters/notesMaster1.xml"/><Relationship Id="rId6" Type="http://schemas.openxmlformats.org/officeDocument/2006/relationships/hyperlink" Target="http://esv.scripturetext.com/jeremiah/31.htm" TargetMode="External"/><Relationship Id="rId5" Type="http://schemas.openxmlformats.org/officeDocument/2006/relationships/hyperlink" Target="http://nlt.scripturetext.com/jeremiah/31.htm" TargetMode="External"/><Relationship Id="rId4" Type="http://schemas.openxmlformats.org/officeDocument/2006/relationships/hyperlink" Target="http://bible.cc/jeremiah/31-37.htm"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35DE0C17-6022-49E2-8486-C5E20F6CCE6D}" type="slidenum">
              <a:rPr lang="en-GB" smtClean="0"/>
              <a:t>1</a:t>
            </a:fld>
            <a:endParaRPr lang="en-GB"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GB" sz="1200" b="1" kern="1200" dirty="0" smtClean="0">
                <a:solidFill>
                  <a:schemeClr val="tx1"/>
                </a:solidFill>
                <a:effectLst/>
                <a:latin typeface="+mn-lt"/>
                <a:ea typeface="+mn-ea"/>
                <a:cs typeface="+mn-cs"/>
              </a:rPr>
              <a:t>Revelation 21:1-18</a:t>
            </a:r>
          </a:p>
          <a:p>
            <a:r>
              <a:rPr lang="en-GB" sz="1200" kern="1200" dirty="0" smtClean="0">
                <a:solidFill>
                  <a:schemeClr val="tx1"/>
                </a:solidFill>
                <a:effectLst/>
                <a:latin typeface="+mn-lt"/>
                <a:ea typeface="+mn-ea"/>
                <a:cs typeface="+mn-cs"/>
              </a:rPr>
              <a:t>New International Version (NIV)</a:t>
            </a:r>
          </a:p>
          <a:p>
            <a:r>
              <a:rPr lang="en-GB" sz="1200" b="1" i="0" kern="1200" dirty="0" smtClean="0">
                <a:solidFill>
                  <a:schemeClr val="tx1"/>
                </a:solidFill>
                <a:effectLst/>
                <a:latin typeface="+mn-lt"/>
                <a:ea typeface="+mn-ea"/>
                <a:cs typeface="+mn-cs"/>
              </a:rPr>
              <a:t>A New Heaven and a New Earth</a:t>
            </a:r>
          </a:p>
          <a:p>
            <a:r>
              <a:rPr lang="en-GB" sz="1200" b="1" i="0" kern="1200" dirty="0" smtClean="0">
                <a:solidFill>
                  <a:schemeClr val="tx1"/>
                </a:solidFill>
                <a:effectLst/>
                <a:latin typeface="+mn-lt"/>
                <a:ea typeface="+mn-ea"/>
                <a:cs typeface="+mn-cs"/>
              </a:rPr>
              <a:t>21 </a:t>
            </a:r>
            <a:r>
              <a:rPr lang="en-GB" sz="1200" b="0" i="0" kern="1200" dirty="0" smtClean="0">
                <a:solidFill>
                  <a:schemeClr val="tx1"/>
                </a:solidFill>
                <a:effectLst/>
                <a:latin typeface="+mn-lt"/>
                <a:ea typeface="+mn-ea"/>
                <a:cs typeface="+mn-cs"/>
              </a:rPr>
              <a:t>Then I saw “a new heaven and </a:t>
            </a:r>
            <a:r>
              <a:rPr lang="en-GB" sz="1200" b="0" i="0" u="sng" kern="1200" dirty="0" smtClean="0">
                <a:solidFill>
                  <a:schemeClr val="tx1"/>
                </a:solidFill>
                <a:effectLst/>
                <a:latin typeface="+mn-lt"/>
                <a:ea typeface="+mn-ea"/>
                <a:cs typeface="+mn-cs"/>
                <a:hlinkClick r:id="rId3" tooltip="Click to Continue &gt; by Solid Savings"/>
              </a:rPr>
              <a:t>a new earth</a:t>
            </a:r>
            <a:r>
              <a:rPr lang="en-GB" sz="1200" b="0" i="0" kern="1200" dirty="0" smtClean="0">
                <a:solidFill>
                  <a:schemeClr val="tx1"/>
                </a:solidFill>
                <a:effectLst/>
                <a:latin typeface="+mn-lt"/>
                <a:ea typeface="+mn-ea"/>
                <a:cs typeface="+mn-cs"/>
              </a:rPr>
              <a:t>,”</a:t>
            </a:r>
            <a:r>
              <a:rPr lang="en-GB" sz="1200" b="1" i="0" kern="1200" baseline="30000" dirty="0" smtClean="0">
                <a:solidFill>
                  <a:schemeClr val="tx1"/>
                </a:solidFill>
                <a:effectLst/>
                <a:latin typeface="+mn-lt"/>
                <a:ea typeface="+mn-ea"/>
                <a:cs typeface="+mn-cs"/>
              </a:rPr>
              <a:t>[</a:t>
            </a:r>
            <a:r>
              <a:rPr lang="en-GB" sz="1200" b="1" i="0" u="none" strike="noStrike" kern="1200" baseline="30000" dirty="0" smtClean="0">
                <a:solidFill>
                  <a:schemeClr val="tx1"/>
                </a:solidFill>
                <a:effectLst/>
                <a:latin typeface="+mn-lt"/>
                <a:ea typeface="+mn-ea"/>
                <a:cs typeface="+mn-cs"/>
                <a:hlinkClick r:id="rId4" tooltip="See footnote a"/>
              </a:rPr>
              <a:t>a</a:t>
            </a:r>
            <a:r>
              <a:rPr lang="en-GB" sz="1200" b="1" i="0" kern="1200" baseline="30000" dirty="0" smtClean="0">
                <a:solidFill>
                  <a:schemeClr val="tx1"/>
                </a:solidFill>
                <a:effectLst/>
                <a:latin typeface="+mn-lt"/>
                <a:ea typeface="+mn-ea"/>
                <a:cs typeface="+mn-cs"/>
              </a:rPr>
              <a:t>]</a:t>
            </a:r>
            <a:r>
              <a:rPr lang="en-GB" sz="1200" b="0" i="0" kern="1200" dirty="0" smtClean="0">
                <a:solidFill>
                  <a:schemeClr val="tx1"/>
                </a:solidFill>
                <a:effectLst/>
                <a:latin typeface="+mn-lt"/>
                <a:ea typeface="+mn-ea"/>
                <a:cs typeface="+mn-cs"/>
              </a:rPr>
              <a:t> for the first heaven and the first earth had passed away, and there was no longer any sea. </a:t>
            </a:r>
            <a:r>
              <a:rPr lang="en-GB" sz="1200" b="1" i="0" kern="1200" baseline="30000" dirty="0" smtClean="0">
                <a:solidFill>
                  <a:schemeClr val="tx1"/>
                </a:solidFill>
                <a:effectLst/>
                <a:latin typeface="+mn-lt"/>
                <a:ea typeface="+mn-ea"/>
                <a:cs typeface="+mn-cs"/>
              </a:rPr>
              <a:t>2 </a:t>
            </a:r>
            <a:r>
              <a:rPr lang="en-GB" sz="1200" b="0" i="0" kern="1200" dirty="0" smtClean="0">
                <a:solidFill>
                  <a:schemeClr val="tx1"/>
                </a:solidFill>
                <a:effectLst/>
                <a:latin typeface="+mn-lt"/>
                <a:ea typeface="+mn-ea"/>
                <a:cs typeface="+mn-cs"/>
              </a:rPr>
              <a:t>I saw the Holy City, the new Jerusalem, coming down out of heaven from God, prepared as a bride beautifully dressed for her husband. </a:t>
            </a:r>
            <a:r>
              <a:rPr lang="en-GB" sz="1200" b="1" i="0" kern="1200" baseline="30000" dirty="0" smtClean="0">
                <a:solidFill>
                  <a:schemeClr val="tx1"/>
                </a:solidFill>
                <a:effectLst/>
                <a:latin typeface="+mn-lt"/>
                <a:ea typeface="+mn-ea"/>
                <a:cs typeface="+mn-cs"/>
              </a:rPr>
              <a:t>3 </a:t>
            </a:r>
            <a:r>
              <a:rPr lang="en-GB" sz="1200" b="0" i="0" kern="1200" dirty="0" smtClean="0">
                <a:solidFill>
                  <a:schemeClr val="tx1"/>
                </a:solidFill>
                <a:effectLst/>
                <a:latin typeface="+mn-lt"/>
                <a:ea typeface="+mn-ea"/>
                <a:cs typeface="+mn-cs"/>
              </a:rPr>
              <a:t>And I heard a loud voice from the throne saying, “Look! God’s dwelling place is now among the people, and he will dwell with them. They will be his people, and God himself will be with them and be their God. </a:t>
            </a:r>
            <a:r>
              <a:rPr lang="en-GB" sz="1200" b="1" i="0" kern="1200" baseline="30000" dirty="0" smtClean="0">
                <a:solidFill>
                  <a:schemeClr val="tx1"/>
                </a:solidFill>
                <a:effectLst/>
                <a:latin typeface="+mn-lt"/>
                <a:ea typeface="+mn-ea"/>
                <a:cs typeface="+mn-cs"/>
              </a:rPr>
              <a:t>4 </a:t>
            </a:r>
            <a:r>
              <a:rPr lang="en-GB" sz="1200" b="0" i="0" kern="1200" dirty="0" smtClean="0">
                <a:solidFill>
                  <a:schemeClr val="tx1"/>
                </a:solidFill>
                <a:effectLst/>
                <a:latin typeface="+mn-lt"/>
                <a:ea typeface="+mn-ea"/>
                <a:cs typeface="+mn-cs"/>
              </a:rPr>
              <a:t>‘He will wipe every tear from their eyes. There will be no more death’</a:t>
            </a:r>
            <a:r>
              <a:rPr lang="en-GB" sz="1200" b="1" i="0" kern="1200" baseline="30000" dirty="0" smtClean="0">
                <a:solidFill>
                  <a:schemeClr val="tx1"/>
                </a:solidFill>
                <a:effectLst/>
                <a:latin typeface="+mn-lt"/>
                <a:ea typeface="+mn-ea"/>
                <a:cs typeface="+mn-cs"/>
              </a:rPr>
              <a:t>[</a:t>
            </a:r>
            <a:r>
              <a:rPr lang="en-GB" sz="1200" b="1" i="0" u="none" strike="noStrike" kern="1200" baseline="30000" dirty="0" smtClean="0">
                <a:solidFill>
                  <a:schemeClr val="tx1"/>
                </a:solidFill>
                <a:effectLst/>
                <a:latin typeface="+mn-lt"/>
                <a:ea typeface="+mn-ea"/>
                <a:cs typeface="+mn-cs"/>
                <a:hlinkClick r:id="rId5" tooltip="See footnote b"/>
              </a:rPr>
              <a:t>b</a:t>
            </a:r>
            <a:r>
              <a:rPr lang="en-GB" sz="1200" b="1" i="0" kern="1200" baseline="30000" dirty="0" smtClean="0">
                <a:solidFill>
                  <a:schemeClr val="tx1"/>
                </a:solidFill>
                <a:effectLst/>
                <a:latin typeface="+mn-lt"/>
                <a:ea typeface="+mn-ea"/>
                <a:cs typeface="+mn-cs"/>
              </a:rPr>
              <a:t>]</a:t>
            </a:r>
            <a:r>
              <a:rPr lang="en-GB" sz="1200" b="0" i="0" kern="1200" dirty="0" smtClean="0">
                <a:solidFill>
                  <a:schemeClr val="tx1"/>
                </a:solidFill>
                <a:effectLst/>
                <a:latin typeface="+mn-lt"/>
                <a:ea typeface="+mn-ea"/>
                <a:cs typeface="+mn-cs"/>
              </a:rPr>
              <a:t> or mourning or crying or pain, for the old order of things has passed away.”</a:t>
            </a:r>
          </a:p>
          <a:p>
            <a:r>
              <a:rPr lang="en-GB" sz="1200" b="1" i="0" kern="1200" baseline="30000" dirty="0" smtClean="0">
                <a:solidFill>
                  <a:schemeClr val="tx1"/>
                </a:solidFill>
                <a:effectLst/>
                <a:latin typeface="+mn-lt"/>
                <a:ea typeface="+mn-ea"/>
                <a:cs typeface="+mn-cs"/>
              </a:rPr>
              <a:t>5 </a:t>
            </a:r>
            <a:r>
              <a:rPr lang="en-GB" sz="1200" b="0" i="0" kern="1200" dirty="0" smtClean="0">
                <a:solidFill>
                  <a:schemeClr val="tx1"/>
                </a:solidFill>
                <a:effectLst/>
                <a:latin typeface="+mn-lt"/>
                <a:ea typeface="+mn-ea"/>
                <a:cs typeface="+mn-cs"/>
              </a:rPr>
              <a:t>He who was seated on the throne said, “I am making everything new!” Then he said, “Write this down, for these words are trustworthy and true.”</a:t>
            </a:r>
          </a:p>
          <a:p>
            <a:r>
              <a:rPr lang="en-GB" sz="1200" b="1" i="0" kern="1200" baseline="30000" dirty="0" smtClean="0">
                <a:solidFill>
                  <a:schemeClr val="tx1"/>
                </a:solidFill>
                <a:effectLst/>
                <a:latin typeface="+mn-lt"/>
                <a:ea typeface="+mn-ea"/>
                <a:cs typeface="+mn-cs"/>
              </a:rPr>
              <a:t>6 </a:t>
            </a:r>
            <a:r>
              <a:rPr lang="en-GB" sz="1200" b="0" i="0" kern="1200" dirty="0" smtClean="0">
                <a:solidFill>
                  <a:schemeClr val="tx1"/>
                </a:solidFill>
                <a:effectLst/>
                <a:latin typeface="+mn-lt"/>
                <a:ea typeface="+mn-ea"/>
                <a:cs typeface="+mn-cs"/>
              </a:rPr>
              <a:t>He said to me: “It is done. I am the Alpha and the Omega, the Beginning and the End. To the thirsty I will give water without cost from the spring of the water of life. </a:t>
            </a:r>
            <a:r>
              <a:rPr lang="en-GB" sz="1200" b="1" i="0" kern="1200" baseline="30000" dirty="0" smtClean="0">
                <a:solidFill>
                  <a:schemeClr val="tx1"/>
                </a:solidFill>
                <a:effectLst/>
                <a:latin typeface="+mn-lt"/>
                <a:ea typeface="+mn-ea"/>
                <a:cs typeface="+mn-cs"/>
              </a:rPr>
              <a:t>7 </a:t>
            </a:r>
            <a:r>
              <a:rPr lang="en-GB" sz="1200" b="0" i="0" kern="1200" dirty="0" smtClean="0">
                <a:solidFill>
                  <a:schemeClr val="tx1"/>
                </a:solidFill>
                <a:effectLst/>
                <a:latin typeface="+mn-lt"/>
                <a:ea typeface="+mn-ea"/>
                <a:cs typeface="+mn-cs"/>
              </a:rPr>
              <a:t>Those who are victorious will inherit all this, and I will be their God and they will be my </a:t>
            </a:r>
            <a:r>
              <a:rPr lang="en-GB" sz="1200" b="0" i="0" u="sng" kern="1200" dirty="0" smtClean="0">
                <a:solidFill>
                  <a:schemeClr val="tx1"/>
                </a:solidFill>
                <a:effectLst/>
                <a:latin typeface="+mn-lt"/>
                <a:ea typeface="+mn-ea"/>
                <a:cs typeface="+mn-cs"/>
                <a:hlinkClick r:id="rId3" tooltip="Click to Continue &gt; by Solid Savings"/>
              </a:rPr>
              <a:t>children</a:t>
            </a:r>
            <a:r>
              <a:rPr lang="en-GB" sz="1200" b="0" i="0" kern="1200" dirty="0" smtClean="0">
                <a:solidFill>
                  <a:schemeClr val="tx1"/>
                </a:solidFill>
                <a:effectLst/>
                <a:latin typeface="+mn-lt"/>
                <a:ea typeface="+mn-ea"/>
                <a:cs typeface="+mn-cs"/>
              </a:rPr>
              <a:t>. </a:t>
            </a:r>
            <a:r>
              <a:rPr lang="en-GB" sz="1200" b="1" i="0" kern="1200" baseline="30000" dirty="0" smtClean="0">
                <a:solidFill>
                  <a:schemeClr val="tx1"/>
                </a:solidFill>
                <a:effectLst/>
                <a:latin typeface="+mn-lt"/>
                <a:ea typeface="+mn-ea"/>
                <a:cs typeface="+mn-cs"/>
              </a:rPr>
              <a:t>8 </a:t>
            </a:r>
            <a:r>
              <a:rPr lang="en-GB" sz="1200" b="0" i="0" kern="1200" dirty="0" smtClean="0">
                <a:solidFill>
                  <a:schemeClr val="tx1"/>
                </a:solidFill>
                <a:effectLst/>
                <a:latin typeface="+mn-lt"/>
                <a:ea typeface="+mn-ea"/>
                <a:cs typeface="+mn-cs"/>
              </a:rPr>
              <a:t>But the cowardly, the unbelieving, the vile, the murderers, the sexually immoral, those who practice magic arts, the idolaters and all liars—they will be consigned to the fiery lake of burning </a:t>
            </a:r>
            <a:r>
              <a:rPr lang="en-GB" sz="1200" b="0" i="0" kern="1200" dirty="0" smtClean="0">
                <a:solidFill>
                  <a:schemeClr val="tx1"/>
                </a:solidFill>
                <a:effectLst/>
                <a:latin typeface="+mn-lt"/>
                <a:ea typeface="+mn-ea"/>
                <a:cs typeface="+mn-cs"/>
              </a:rPr>
              <a:t>sulphur.</a:t>
            </a:r>
            <a:r>
              <a:rPr lang="en-GB" sz="1200" b="0" i="0" kern="1200" dirty="0" smtClean="0">
                <a:solidFill>
                  <a:schemeClr val="tx1"/>
                </a:solidFill>
                <a:effectLst/>
                <a:latin typeface="+mn-lt"/>
                <a:ea typeface="+mn-ea"/>
                <a:cs typeface="+mn-cs"/>
              </a:rPr>
              <a:t> This is the second death.”</a:t>
            </a:r>
          </a:p>
          <a:p>
            <a:r>
              <a:rPr lang="en-GB" sz="1200" b="1" i="0" kern="1200" dirty="0" smtClean="0">
                <a:solidFill>
                  <a:schemeClr val="tx1"/>
                </a:solidFill>
                <a:effectLst/>
                <a:latin typeface="+mn-lt"/>
                <a:ea typeface="+mn-ea"/>
                <a:cs typeface="+mn-cs"/>
              </a:rPr>
              <a:t>The New Jerusalem, the Bride of the Lamb</a:t>
            </a:r>
          </a:p>
          <a:p>
            <a:r>
              <a:rPr lang="en-GB" sz="1200" b="1" i="0" kern="1200" baseline="30000" dirty="0" smtClean="0">
                <a:solidFill>
                  <a:schemeClr val="tx1"/>
                </a:solidFill>
                <a:effectLst/>
                <a:latin typeface="+mn-lt"/>
                <a:ea typeface="+mn-ea"/>
                <a:cs typeface="+mn-cs"/>
              </a:rPr>
              <a:t>9 </a:t>
            </a:r>
            <a:r>
              <a:rPr lang="en-GB" sz="1200" b="0" i="0" kern="1200" dirty="0" smtClean="0">
                <a:solidFill>
                  <a:schemeClr val="tx1"/>
                </a:solidFill>
                <a:effectLst/>
                <a:latin typeface="+mn-lt"/>
                <a:ea typeface="+mn-ea"/>
                <a:cs typeface="+mn-cs"/>
              </a:rPr>
              <a:t>One of the seven angels who had the seven bowls full of the seven last plagues came and said to me, “Come, I will show you the bride, the wife of the Lamb.” </a:t>
            </a:r>
            <a:r>
              <a:rPr lang="en-GB" sz="1200" b="1" i="0" kern="1200" baseline="30000" dirty="0" smtClean="0">
                <a:solidFill>
                  <a:schemeClr val="tx1"/>
                </a:solidFill>
                <a:effectLst/>
                <a:latin typeface="+mn-lt"/>
                <a:ea typeface="+mn-ea"/>
                <a:cs typeface="+mn-cs"/>
              </a:rPr>
              <a:t>10 </a:t>
            </a:r>
            <a:r>
              <a:rPr lang="en-GB" sz="1200" b="0" i="0" kern="1200" dirty="0" smtClean="0">
                <a:solidFill>
                  <a:schemeClr val="tx1"/>
                </a:solidFill>
                <a:effectLst/>
                <a:latin typeface="+mn-lt"/>
                <a:ea typeface="+mn-ea"/>
                <a:cs typeface="+mn-cs"/>
              </a:rPr>
              <a:t>And he carried me away in the Spirit to a mountain great and high, and showed me the Holy City, Jerusalem, coming down out of heaven from God. </a:t>
            </a:r>
            <a:r>
              <a:rPr lang="en-GB" sz="1200" b="1" i="0" kern="1200" baseline="30000" dirty="0" smtClean="0">
                <a:solidFill>
                  <a:schemeClr val="tx1"/>
                </a:solidFill>
                <a:effectLst/>
                <a:latin typeface="+mn-lt"/>
                <a:ea typeface="+mn-ea"/>
                <a:cs typeface="+mn-cs"/>
              </a:rPr>
              <a:t>11 </a:t>
            </a:r>
            <a:r>
              <a:rPr lang="en-GB" sz="1200" b="0" i="0" kern="1200" dirty="0" smtClean="0">
                <a:solidFill>
                  <a:schemeClr val="tx1"/>
                </a:solidFill>
                <a:effectLst/>
                <a:latin typeface="+mn-lt"/>
                <a:ea typeface="+mn-ea"/>
                <a:cs typeface="+mn-cs"/>
              </a:rPr>
              <a:t>It shone with the glory of God, and its brilliance was like that of a very precious jewel, like a jasper, clear as crystal. </a:t>
            </a:r>
            <a:r>
              <a:rPr lang="en-GB" sz="1200" b="1" i="0" kern="1200" baseline="30000" dirty="0" smtClean="0">
                <a:solidFill>
                  <a:schemeClr val="tx1"/>
                </a:solidFill>
                <a:effectLst/>
                <a:latin typeface="+mn-lt"/>
                <a:ea typeface="+mn-ea"/>
                <a:cs typeface="+mn-cs"/>
              </a:rPr>
              <a:t>12 </a:t>
            </a:r>
            <a:r>
              <a:rPr lang="en-GB" sz="1200" b="0" i="0" kern="1200" dirty="0" smtClean="0">
                <a:solidFill>
                  <a:schemeClr val="tx1"/>
                </a:solidFill>
                <a:effectLst/>
                <a:latin typeface="+mn-lt"/>
                <a:ea typeface="+mn-ea"/>
                <a:cs typeface="+mn-cs"/>
              </a:rPr>
              <a:t>It had a great, high wall with twelve gates, and with twelve angels at the gates. On the gates were written the names of the twelve tribes of Israel. </a:t>
            </a:r>
            <a:r>
              <a:rPr lang="en-GB" sz="1200" b="1" i="0" kern="1200" baseline="30000" dirty="0" smtClean="0">
                <a:solidFill>
                  <a:schemeClr val="tx1"/>
                </a:solidFill>
                <a:effectLst/>
                <a:latin typeface="+mn-lt"/>
                <a:ea typeface="+mn-ea"/>
                <a:cs typeface="+mn-cs"/>
              </a:rPr>
              <a:t>13 </a:t>
            </a:r>
            <a:r>
              <a:rPr lang="en-GB" sz="1200" b="0" i="0" kern="1200" dirty="0" smtClean="0">
                <a:solidFill>
                  <a:schemeClr val="tx1"/>
                </a:solidFill>
                <a:effectLst/>
                <a:latin typeface="+mn-lt"/>
                <a:ea typeface="+mn-ea"/>
                <a:cs typeface="+mn-cs"/>
              </a:rPr>
              <a:t>There were three gates on the east, three on the north, three on the south and three on the west. </a:t>
            </a:r>
            <a:r>
              <a:rPr lang="en-GB" sz="1200" b="1" i="0" kern="1200" baseline="30000" dirty="0" smtClean="0">
                <a:solidFill>
                  <a:schemeClr val="tx1"/>
                </a:solidFill>
                <a:effectLst/>
                <a:latin typeface="+mn-lt"/>
                <a:ea typeface="+mn-ea"/>
                <a:cs typeface="+mn-cs"/>
              </a:rPr>
              <a:t>14 </a:t>
            </a:r>
            <a:r>
              <a:rPr lang="en-GB" sz="1200" b="0" i="0" kern="1200" dirty="0" smtClean="0">
                <a:solidFill>
                  <a:schemeClr val="tx1"/>
                </a:solidFill>
                <a:effectLst/>
                <a:latin typeface="+mn-lt"/>
                <a:ea typeface="+mn-ea"/>
                <a:cs typeface="+mn-cs"/>
              </a:rPr>
              <a:t>The wall of the city had twelve foundations, and on them were the names of the twelve apostles of the Lamb.</a:t>
            </a:r>
          </a:p>
          <a:p>
            <a:r>
              <a:rPr lang="en-GB" sz="1200" b="1" i="0" kern="1200" baseline="30000" dirty="0" smtClean="0">
                <a:solidFill>
                  <a:schemeClr val="tx1"/>
                </a:solidFill>
                <a:effectLst/>
                <a:latin typeface="+mn-lt"/>
                <a:ea typeface="+mn-ea"/>
                <a:cs typeface="+mn-cs"/>
              </a:rPr>
              <a:t>15 </a:t>
            </a:r>
            <a:r>
              <a:rPr lang="en-GB" sz="1200" b="0" i="0" kern="1200" dirty="0" smtClean="0">
                <a:solidFill>
                  <a:schemeClr val="tx1"/>
                </a:solidFill>
                <a:effectLst/>
                <a:latin typeface="+mn-lt"/>
                <a:ea typeface="+mn-ea"/>
                <a:cs typeface="+mn-cs"/>
              </a:rPr>
              <a:t>The angel who talked with me had a measuring rod of gold to measure the city, its gates and its walls. </a:t>
            </a:r>
            <a:r>
              <a:rPr lang="en-GB" sz="1200" b="1" i="0" kern="1200" baseline="30000" dirty="0" smtClean="0">
                <a:solidFill>
                  <a:schemeClr val="tx1"/>
                </a:solidFill>
                <a:effectLst/>
                <a:latin typeface="+mn-lt"/>
                <a:ea typeface="+mn-ea"/>
                <a:cs typeface="+mn-cs"/>
              </a:rPr>
              <a:t>16 </a:t>
            </a:r>
            <a:r>
              <a:rPr lang="en-GB" sz="1200" b="0" i="0" kern="1200" dirty="0" smtClean="0">
                <a:solidFill>
                  <a:schemeClr val="tx1"/>
                </a:solidFill>
                <a:effectLst/>
                <a:latin typeface="+mn-lt"/>
                <a:ea typeface="+mn-ea"/>
                <a:cs typeface="+mn-cs"/>
              </a:rPr>
              <a:t>The city was laid out like a square, as long as it was wide. He measured the city with the rod and </a:t>
            </a:r>
            <a:r>
              <a:rPr lang="en-GB" sz="1200" b="0" i="0" u="sng" kern="1200" dirty="0" smtClean="0">
                <a:solidFill>
                  <a:schemeClr val="tx1"/>
                </a:solidFill>
                <a:effectLst/>
                <a:latin typeface="+mn-lt"/>
                <a:ea typeface="+mn-ea"/>
                <a:cs typeface="+mn-cs"/>
                <a:hlinkClick r:id="rId3" tooltip="Click to Continue &gt; by Solid Savings"/>
              </a:rPr>
              <a:t>found</a:t>
            </a:r>
            <a:r>
              <a:rPr lang="en-GB" sz="1200" b="0" i="0" kern="1200" dirty="0" smtClean="0">
                <a:solidFill>
                  <a:schemeClr val="tx1"/>
                </a:solidFill>
                <a:effectLst/>
                <a:latin typeface="+mn-lt"/>
                <a:ea typeface="+mn-ea"/>
                <a:cs typeface="+mn-cs"/>
              </a:rPr>
              <a:t> it to be 12,000 stadia</a:t>
            </a:r>
            <a:r>
              <a:rPr lang="en-GB" sz="1200" b="1" i="0" kern="1200" baseline="30000" dirty="0" smtClean="0">
                <a:solidFill>
                  <a:schemeClr val="tx1"/>
                </a:solidFill>
                <a:effectLst/>
                <a:latin typeface="+mn-lt"/>
                <a:ea typeface="+mn-ea"/>
                <a:cs typeface="+mn-cs"/>
              </a:rPr>
              <a:t>[</a:t>
            </a:r>
            <a:r>
              <a:rPr lang="en-GB" sz="1200" b="1" i="0" u="none" strike="noStrike" kern="1200" baseline="30000" dirty="0" smtClean="0">
                <a:solidFill>
                  <a:schemeClr val="tx1"/>
                </a:solidFill>
                <a:effectLst/>
                <a:latin typeface="+mn-lt"/>
                <a:ea typeface="+mn-ea"/>
                <a:cs typeface="+mn-cs"/>
                <a:hlinkClick r:id="rId6" tooltip="See footnote c"/>
              </a:rPr>
              <a:t>c</a:t>
            </a:r>
            <a:r>
              <a:rPr lang="en-GB" sz="1200" b="1" i="0" kern="1200" baseline="30000" dirty="0" smtClean="0">
                <a:solidFill>
                  <a:schemeClr val="tx1"/>
                </a:solidFill>
                <a:effectLst/>
                <a:latin typeface="+mn-lt"/>
                <a:ea typeface="+mn-ea"/>
                <a:cs typeface="+mn-cs"/>
              </a:rPr>
              <a:t>]</a:t>
            </a:r>
            <a:r>
              <a:rPr lang="en-GB" sz="1200" b="0" i="0" kern="1200" dirty="0" smtClean="0">
                <a:solidFill>
                  <a:schemeClr val="tx1"/>
                </a:solidFill>
                <a:effectLst/>
                <a:latin typeface="+mn-lt"/>
                <a:ea typeface="+mn-ea"/>
                <a:cs typeface="+mn-cs"/>
              </a:rPr>
              <a:t> in length, and as wide and high as it is long. </a:t>
            </a:r>
            <a:r>
              <a:rPr lang="en-GB" sz="1200" b="1" i="0" kern="1200" baseline="30000" dirty="0" smtClean="0">
                <a:solidFill>
                  <a:schemeClr val="tx1"/>
                </a:solidFill>
                <a:effectLst/>
                <a:latin typeface="+mn-lt"/>
                <a:ea typeface="+mn-ea"/>
                <a:cs typeface="+mn-cs"/>
              </a:rPr>
              <a:t>17 </a:t>
            </a:r>
            <a:r>
              <a:rPr lang="en-GB" sz="1200" b="0" i="0" kern="1200" dirty="0" smtClean="0">
                <a:solidFill>
                  <a:schemeClr val="tx1"/>
                </a:solidFill>
                <a:effectLst/>
                <a:latin typeface="+mn-lt"/>
                <a:ea typeface="+mn-ea"/>
                <a:cs typeface="+mn-cs"/>
              </a:rPr>
              <a:t>The angel measured the wall using human measurement, and it was 144 cubits</a:t>
            </a:r>
            <a:r>
              <a:rPr lang="en-GB" sz="1200" b="1" i="0" kern="1200" baseline="30000" dirty="0" smtClean="0">
                <a:solidFill>
                  <a:schemeClr val="tx1"/>
                </a:solidFill>
                <a:effectLst/>
                <a:latin typeface="+mn-lt"/>
                <a:ea typeface="+mn-ea"/>
                <a:cs typeface="+mn-cs"/>
              </a:rPr>
              <a:t>[</a:t>
            </a:r>
            <a:r>
              <a:rPr lang="en-GB" sz="1200" b="1" i="0" u="none" strike="noStrike" kern="1200" baseline="30000" dirty="0" smtClean="0">
                <a:solidFill>
                  <a:schemeClr val="tx1"/>
                </a:solidFill>
                <a:effectLst/>
                <a:latin typeface="+mn-lt"/>
                <a:ea typeface="+mn-ea"/>
                <a:cs typeface="+mn-cs"/>
                <a:hlinkClick r:id="rId7" tooltip="See footnote d"/>
              </a:rPr>
              <a:t>d</a:t>
            </a:r>
            <a:r>
              <a:rPr lang="en-GB" sz="1200" b="1" i="0" kern="1200" baseline="30000" dirty="0" smtClean="0">
                <a:solidFill>
                  <a:schemeClr val="tx1"/>
                </a:solidFill>
                <a:effectLst/>
                <a:latin typeface="+mn-lt"/>
                <a:ea typeface="+mn-ea"/>
                <a:cs typeface="+mn-cs"/>
              </a:rPr>
              <a:t>]</a:t>
            </a:r>
            <a:r>
              <a:rPr lang="en-GB" sz="1200" b="0" i="0" kern="1200" dirty="0" smtClean="0">
                <a:solidFill>
                  <a:schemeClr val="tx1"/>
                </a:solidFill>
                <a:effectLst/>
                <a:latin typeface="+mn-lt"/>
                <a:ea typeface="+mn-ea"/>
                <a:cs typeface="+mn-cs"/>
              </a:rPr>
              <a:t> thick.</a:t>
            </a:r>
            <a:r>
              <a:rPr lang="en-GB" sz="1200" b="1" i="0" kern="1200" baseline="30000" dirty="0" smtClean="0">
                <a:solidFill>
                  <a:schemeClr val="tx1"/>
                </a:solidFill>
                <a:effectLst/>
                <a:latin typeface="+mn-lt"/>
                <a:ea typeface="+mn-ea"/>
                <a:cs typeface="+mn-cs"/>
              </a:rPr>
              <a:t>[</a:t>
            </a:r>
            <a:r>
              <a:rPr lang="en-GB" sz="1200" b="1" i="0" u="none" strike="noStrike" kern="1200" baseline="30000" dirty="0" smtClean="0">
                <a:solidFill>
                  <a:schemeClr val="tx1"/>
                </a:solidFill>
                <a:effectLst/>
                <a:latin typeface="+mn-lt"/>
                <a:ea typeface="+mn-ea"/>
                <a:cs typeface="+mn-cs"/>
                <a:hlinkClick r:id="rId8" tooltip="See footnote e"/>
              </a:rPr>
              <a:t>e</a:t>
            </a:r>
            <a:r>
              <a:rPr lang="en-GB" sz="1200" b="1" i="0" kern="1200" baseline="30000" dirty="0" smtClean="0">
                <a:solidFill>
                  <a:schemeClr val="tx1"/>
                </a:solidFill>
                <a:effectLst/>
                <a:latin typeface="+mn-lt"/>
                <a:ea typeface="+mn-ea"/>
                <a:cs typeface="+mn-cs"/>
              </a:rPr>
              <a:t>]</a:t>
            </a:r>
            <a:r>
              <a:rPr lang="en-GB" sz="1200" b="0" i="0" kern="1200" dirty="0" smtClean="0">
                <a:solidFill>
                  <a:schemeClr val="tx1"/>
                </a:solidFill>
                <a:effectLst/>
                <a:latin typeface="+mn-lt"/>
                <a:ea typeface="+mn-ea"/>
                <a:cs typeface="+mn-cs"/>
              </a:rPr>
              <a:t> </a:t>
            </a:r>
            <a:r>
              <a:rPr lang="en-GB" sz="1200" b="1" i="0" kern="1200" baseline="30000" dirty="0" smtClean="0">
                <a:solidFill>
                  <a:schemeClr val="tx1"/>
                </a:solidFill>
                <a:effectLst/>
                <a:latin typeface="+mn-lt"/>
                <a:ea typeface="+mn-ea"/>
                <a:cs typeface="+mn-cs"/>
              </a:rPr>
              <a:t>18 </a:t>
            </a:r>
            <a:r>
              <a:rPr lang="en-GB" sz="1200" b="0" i="0" kern="1200" dirty="0" smtClean="0">
                <a:solidFill>
                  <a:schemeClr val="tx1"/>
                </a:solidFill>
                <a:effectLst/>
                <a:latin typeface="+mn-lt"/>
                <a:ea typeface="+mn-ea"/>
                <a:cs typeface="+mn-cs"/>
              </a:rPr>
              <a:t>The wall was made of jasper, and the city of pure gold, as pure as glass.</a:t>
            </a:r>
          </a:p>
          <a:p>
            <a:r>
              <a:rPr lang="en-GB" sz="1200" b="0" i="0" kern="1200" dirty="0" smtClean="0">
                <a:solidFill>
                  <a:schemeClr val="tx1"/>
                </a:solidFill>
                <a:effectLst/>
                <a:latin typeface="+mn-lt"/>
                <a:ea typeface="+mn-ea"/>
                <a:cs typeface="+mn-cs"/>
              </a:rPr>
              <a:t/>
            </a:r>
            <a:br>
              <a:rPr lang="en-GB" sz="1200" b="0" i="0" kern="1200" dirty="0" smtClean="0">
                <a:solidFill>
                  <a:schemeClr val="tx1"/>
                </a:solidFill>
                <a:effectLst/>
                <a:latin typeface="+mn-lt"/>
                <a:ea typeface="+mn-ea"/>
                <a:cs typeface="+mn-cs"/>
              </a:rPr>
            </a:br>
            <a:endParaRPr lang="en-GB" dirty="0"/>
          </a:p>
        </p:txBody>
      </p:sp>
      <p:sp>
        <p:nvSpPr>
          <p:cNvPr id="4" name="Slide Number Placeholder 3"/>
          <p:cNvSpPr>
            <a:spLocks noGrp="1"/>
          </p:cNvSpPr>
          <p:nvPr>
            <p:ph type="sldNum" sz="quarter" idx="10"/>
          </p:nvPr>
        </p:nvSpPr>
        <p:spPr/>
        <p:txBody>
          <a:bodyPr/>
          <a:lstStyle/>
          <a:p>
            <a:fld id="{35DE0C17-6022-49E2-8486-C5E20F6CCE6D}" type="slidenum">
              <a:rPr lang="en-GB" smtClean="0"/>
              <a:t>5</a:t>
            </a:fld>
            <a:endParaRPr lang="en-GB" dirty="0"/>
          </a:p>
        </p:txBody>
      </p:sp>
    </p:spTree>
    <p:extLst>
      <p:ext uri="{BB962C8B-B14F-4D97-AF65-F5344CB8AC3E}">
        <p14:creationId xmlns:p14="http://schemas.microsoft.com/office/powerpoint/2010/main" val="36919430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b="1" u="none" strike="noStrike" kern="1200" dirty="0" smtClean="0">
                <a:solidFill>
                  <a:schemeClr val="tx1"/>
                </a:solidFill>
                <a:effectLst/>
                <a:latin typeface="+mn-lt"/>
                <a:ea typeface="+mn-ea"/>
                <a:cs typeface="+mn-cs"/>
                <a:hlinkClick r:id="rId3"/>
              </a:rPr>
              <a:t>New International Version (©2011)</a:t>
            </a:r>
            <a:r>
              <a:rPr lang="en-GB" sz="1200" b="1" u="none" strike="noStrike" kern="1200" dirty="0" smtClean="0">
                <a:solidFill>
                  <a:schemeClr val="tx1"/>
                </a:solidFill>
                <a:effectLst/>
                <a:latin typeface="+mn-lt"/>
                <a:ea typeface="+mn-ea"/>
                <a:cs typeface="+mn-cs"/>
              </a:rPr>
              <a:t> Matt 6:9</a:t>
            </a:r>
          </a:p>
          <a:p>
            <a:r>
              <a:rPr lang="en-GB" sz="1200" u="none" strike="noStrike" kern="1200" dirty="0" smtClean="0">
                <a:solidFill>
                  <a:schemeClr val="tx1"/>
                </a:solidFill>
                <a:effectLst/>
                <a:latin typeface="+mn-lt"/>
                <a:ea typeface="+mn-ea"/>
                <a:cs typeface="+mn-cs"/>
              </a:rPr>
              <a:t/>
            </a:r>
            <a:br>
              <a:rPr lang="en-GB" sz="1200" u="none" strike="noStrike" kern="1200" dirty="0" smtClean="0">
                <a:solidFill>
                  <a:schemeClr val="tx1"/>
                </a:solidFill>
                <a:effectLst/>
                <a:latin typeface="+mn-lt"/>
                <a:ea typeface="+mn-ea"/>
                <a:cs typeface="+mn-cs"/>
              </a:rPr>
            </a:br>
            <a:r>
              <a:rPr lang="en-GB" sz="1200" u="none" strike="noStrike" kern="1200" dirty="0" smtClean="0">
                <a:solidFill>
                  <a:schemeClr val="tx1"/>
                </a:solidFill>
                <a:effectLst/>
                <a:latin typeface="+mn-lt"/>
                <a:ea typeface="+mn-ea"/>
                <a:cs typeface="+mn-cs"/>
              </a:rPr>
              <a:t>"This, then, is how you should pray: "'Our Father in heaven, hallowed be your name</a:t>
            </a:r>
            <a:endParaRPr lang="en-GB" dirty="0"/>
          </a:p>
        </p:txBody>
      </p:sp>
      <p:sp>
        <p:nvSpPr>
          <p:cNvPr id="4" name="Slide Number Placeholder 3"/>
          <p:cNvSpPr>
            <a:spLocks noGrp="1"/>
          </p:cNvSpPr>
          <p:nvPr>
            <p:ph type="sldNum" sz="quarter" idx="10"/>
          </p:nvPr>
        </p:nvSpPr>
        <p:spPr/>
        <p:txBody>
          <a:bodyPr/>
          <a:lstStyle/>
          <a:p>
            <a:fld id="{35DE0C17-6022-49E2-8486-C5E20F6CCE6D}" type="slidenum">
              <a:rPr lang="en-GB" smtClean="0"/>
              <a:t>7</a:t>
            </a:fld>
            <a:endParaRPr lang="en-GB"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u="none" strike="noStrike" kern="1200" dirty="0" smtClean="0">
                <a:solidFill>
                  <a:schemeClr val="tx1"/>
                </a:solidFill>
                <a:effectLst/>
                <a:latin typeface="+mn-lt"/>
                <a:ea typeface="+mn-ea"/>
                <a:cs typeface="+mn-cs"/>
                <a:hlinkClick r:id="rId3"/>
              </a:rPr>
              <a:t>New International Version (©2011)</a:t>
            </a:r>
            <a:r>
              <a:rPr lang="en-GB" sz="1200" b="1" u="none" strike="noStrike" kern="1200" dirty="0" smtClean="0">
                <a:solidFill>
                  <a:schemeClr val="tx1"/>
                </a:solidFill>
                <a:effectLst/>
                <a:latin typeface="+mn-lt"/>
                <a:ea typeface="+mn-ea"/>
                <a:cs typeface="+mn-cs"/>
              </a:rPr>
              <a:t> Jer</a:t>
            </a:r>
            <a:r>
              <a:rPr lang="en-GB" sz="1200" b="1" u="none" strike="noStrike" kern="1200" baseline="0" dirty="0" smtClean="0">
                <a:solidFill>
                  <a:schemeClr val="tx1"/>
                </a:solidFill>
                <a:effectLst/>
                <a:latin typeface="+mn-lt"/>
                <a:ea typeface="+mn-ea"/>
                <a:cs typeface="+mn-cs"/>
              </a:rPr>
              <a:t> 31:37</a:t>
            </a:r>
          </a:p>
          <a:p>
            <a:r>
              <a:rPr lang="en-GB" sz="1200" u="none" strike="noStrike" kern="1200" dirty="0" smtClean="0">
                <a:solidFill>
                  <a:schemeClr val="tx1"/>
                </a:solidFill>
                <a:effectLst/>
                <a:latin typeface="+mn-lt"/>
                <a:ea typeface="+mn-ea"/>
                <a:cs typeface="+mn-cs"/>
              </a:rPr>
              <a:t/>
            </a:r>
            <a:br>
              <a:rPr lang="en-GB" sz="1200" u="none" strike="noStrike" kern="1200" dirty="0" smtClean="0">
                <a:solidFill>
                  <a:schemeClr val="tx1"/>
                </a:solidFill>
                <a:effectLst/>
                <a:latin typeface="+mn-lt"/>
                <a:ea typeface="+mn-ea"/>
                <a:cs typeface="+mn-cs"/>
              </a:rPr>
            </a:br>
            <a:r>
              <a:rPr lang="en-GB" sz="1200" u="none" strike="noStrike" kern="1200" dirty="0" smtClean="0">
                <a:solidFill>
                  <a:schemeClr val="tx1"/>
                </a:solidFill>
                <a:effectLst/>
                <a:latin typeface="+mn-lt"/>
                <a:ea typeface="+mn-ea"/>
                <a:cs typeface="+mn-cs"/>
              </a:rPr>
              <a:t>This is what the LORD says: "Only if the heavens above can be measured and the foundations of the earth below be searched out will I reject all the descendants of </a:t>
            </a:r>
            <a:r>
              <a:rPr lang="en-GB" sz="1200" u="sng" strike="noStrike" kern="1200" dirty="0" smtClean="0">
                <a:solidFill>
                  <a:schemeClr val="tx1"/>
                </a:solidFill>
                <a:effectLst/>
                <a:latin typeface="+mn-lt"/>
                <a:ea typeface="+mn-ea"/>
                <a:cs typeface="+mn-cs"/>
                <a:hlinkClick r:id="rId4" tooltip="Click to Continue &gt; by Solid Savings"/>
              </a:rPr>
              <a:t>Israel</a:t>
            </a:r>
            <a:r>
              <a:rPr lang="en-GB" sz="1200" u="none" strike="noStrike" kern="1200" dirty="0" smtClean="0">
                <a:solidFill>
                  <a:schemeClr val="tx1"/>
                </a:solidFill>
                <a:effectLst/>
                <a:latin typeface="+mn-lt"/>
                <a:ea typeface="+mn-ea"/>
                <a:cs typeface="+mn-cs"/>
              </a:rPr>
              <a:t> because of all they have done,</a:t>
            </a:r>
            <a:r>
              <a:rPr lang="en-GB" sz="1200" u="none" strike="noStrike" kern="1200" dirty="0" smtClean="0">
                <a:solidFill>
                  <a:schemeClr val="tx1"/>
                </a:solidFill>
                <a:effectLst/>
                <a:latin typeface="+mn-lt"/>
                <a:ea typeface="+mn-ea"/>
                <a:cs typeface="+mn-cs"/>
                <a:hlinkClick r:id="rId5"/>
              </a:rPr>
              <a:t>“</a:t>
            </a:r>
            <a:endParaRPr lang="en-GB" sz="1200" u="none" strike="noStrike" kern="1200" dirty="0" smtClean="0">
              <a:solidFill>
                <a:schemeClr val="tx1"/>
              </a:solidFill>
              <a:effectLst/>
              <a:latin typeface="+mn-lt"/>
              <a:ea typeface="+mn-ea"/>
              <a:cs typeface="+mn-cs"/>
            </a:endParaRPr>
          </a:p>
          <a:p>
            <a:endParaRPr lang="en-GB" sz="1200" b="1" u="none" strike="noStrike" kern="1200" dirty="0" smtClean="0">
              <a:solidFill>
                <a:schemeClr val="tx1"/>
              </a:solidFill>
              <a:effectLst/>
              <a:latin typeface="+mn-lt"/>
              <a:ea typeface="+mn-ea"/>
              <a:cs typeface="+mn-cs"/>
              <a:hlinkClick r:id="rId5"/>
            </a:endParaRPr>
          </a:p>
          <a:p>
            <a:r>
              <a:rPr lang="en-GB" sz="1200" b="1" u="none" strike="noStrike" kern="1200" dirty="0" smtClean="0">
                <a:solidFill>
                  <a:schemeClr val="tx1"/>
                </a:solidFill>
                <a:effectLst/>
                <a:latin typeface="+mn-lt"/>
                <a:ea typeface="+mn-ea"/>
                <a:cs typeface="+mn-cs"/>
                <a:hlinkClick r:id="rId5"/>
              </a:rPr>
              <a:t>New Living Translation (©2007)</a:t>
            </a:r>
            <a:r>
              <a:rPr lang="en-GB" sz="1200" u="none" strike="noStrike" kern="1200" dirty="0" smtClean="0">
                <a:solidFill>
                  <a:schemeClr val="tx1"/>
                </a:solidFill>
                <a:effectLst/>
                <a:latin typeface="+mn-lt"/>
                <a:ea typeface="+mn-ea"/>
                <a:cs typeface="+mn-cs"/>
              </a:rPr>
              <a:t/>
            </a:r>
            <a:br>
              <a:rPr lang="en-GB" sz="1200" u="none" strike="noStrike" kern="1200" dirty="0" smtClean="0">
                <a:solidFill>
                  <a:schemeClr val="tx1"/>
                </a:solidFill>
                <a:effectLst/>
                <a:latin typeface="+mn-lt"/>
                <a:ea typeface="+mn-ea"/>
                <a:cs typeface="+mn-cs"/>
              </a:rPr>
            </a:br>
            <a:endParaRPr lang="en-GB" sz="1200" u="none" strike="noStrike" kern="1200" dirty="0" smtClean="0">
              <a:solidFill>
                <a:schemeClr val="tx1"/>
              </a:solidFill>
              <a:effectLst/>
              <a:latin typeface="+mn-lt"/>
              <a:ea typeface="+mn-ea"/>
              <a:cs typeface="+mn-cs"/>
            </a:endParaRPr>
          </a:p>
          <a:p>
            <a:r>
              <a:rPr lang="en-GB" sz="1200" u="none" strike="noStrike" kern="1200" dirty="0" smtClean="0">
                <a:solidFill>
                  <a:schemeClr val="tx1"/>
                </a:solidFill>
                <a:effectLst/>
                <a:latin typeface="+mn-lt"/>
                <a:ea typeface="+mn-ea"/>
                <a:cs typeface="+mn-cs"/>
              </a:rPr>
              <a:t>This is what the LORD says: "Just as the heavens cannot be measured and the foundations of the earth cannot be explored, so I will not consider casting them away for the evil they have done. I, the LORD, have spoken!</a:t>
            </a:r>
          </a:p>
          <a:p>
            <a:endParaRPr lang="en-GB" sz="1200" b="1" u="none" strike="noStrike" kern="1200" dirty="0" smtClean="0">
              <a:solidFill>
                <a:schemeClr val="tx1"/>
              </a:solidFill>
              <a:effectLst/>
              <a:latin typeface="+mn-lt"/>
              <a:ea typeface="+mn-ea"/>
              <a:cs typeface="+mn-cs"/>
              <a:hlinkClick r:id="rId6"/>
            </a:endParaRPr>
          </a:p>
          <a:p>
            <a:r>
              <a:rPr lang="en-GB" sz="1200" b="1" u="none" strike="noStrike" kern="1200" dirty="0" smtClean="0">
                <a:solidFill>
                  <a:schemeClr val="tx1"/>
                </a:solidFill>
                <a:effectLst/>
                <a:latin typeface="+mn-lt"/>
                <a:ea typeface="+mn-ea"/>
                <a:cs typeface="+mn-cs"/>
                <a:hlinkClick r:id="rId6"/>
              </a:rPr>
              <a:t>English Standard Version (©2001)</a:t>
            </a:r>
            <a:r>
              <a:rPr lang="en-GB" sz="1200" u="none" strike="noStrike" kern="1200" dirty="0" smtClean="0">
                <a:solidFill>
                  <a:schemeClr val="tx1"/>
                </a:solidFill>
                <a:effectLst/>
                <a:latin typeface="+mn-lt"/>
                <a:ea typeface="+mn-ea"/>
                <a:cs typeface="+mn-cs"/>
              </a:rPr>
              <a:t/>
            </a:r>
            <a:br>
              <a:rPr lang="en-GB" sz="1200" u="none" strike="noStrike" kern="1200" dirty="0" smtClean="0">
                <a:solidFill>
                  <a:schemeClr val="tx1"/>
                </a:solidFill>
                <a:effectLst/>
                <a:latin typeface="+mn-lt"/>
                <a:ea typeface="+mn-ea"/>
                <a:cs typeface="+mn-cs"/>
              </a:rPr>
            </a:br>
            <a:r>
              <a:rPr lang="en-GB" sz="1200" u="none" strike="noStrike" kern="1200" dirty="0" smtClean="0">
                <a:solidFill>
                  <a:schemeClr val="tx1"/>
                </a:solidFill>
                <a:effectLst/>
                <a:latin typeface="+mn-lt"/>
                <a:ea typeface="+mn-ea"/>
                <a:cs typeface="+mn-cs"/>
              </a:rPr>
              <a:t>Thus says the LORD: “If the heavens above can be measured, and the foundations of the earth below can be explored, then I will cast off all the offspring of Israel for all that they have done, declares the LORD.”</a:t>
            </a:r>
          </a:p>
          <a:p>
            <a:endParaRPr lang="en-GB" dirty="0"/>
          </a:p>
        </p:txBody>
      </p:sp>
      <p:sp>
        <p:nvSpPr>
          <p:cNvPr id="4" name="Slide Number Placeholder 3"/>
          <p:cNvSpPr>
            <a:spLocks noGrp="1"/>
          </p:cNvSpPr>
          <p:nvPr>
            <p:ph type="sldNum" sz="quarter" idx="10"/>
          </p:nvPr>
        </p:nvSpPr>
        <p:spPr/>
        <p:txBody>
          <a:bodyPr/>
          <a:lstStyle/>
          <a:p>
            <a:fld id="{35DE0C17-6022-49E2-8486-C5E20F6CCE6D}" type="slidenum">
              <a:rPr lang="en-GB" smtClean="0"/>
              <a:t>8</a:t>
            </a:fld>
            <a:endParaRPr lang="en-GB" dirty="0"/>
          </a:p>
        </p:txBody>
      </p:sp>
    </p:spTree>
    <p:extLst>
      <p:ext uri="{BB962C8B-B14F-4D97-AF65-F5344CB8AC3E}">
        <p14:creationId xmlns:p14="http://schemas.microsoft.com/office/powerpoint/2010/main" val="42585645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35DE0C17-6022-49E2-8486-C5E20F6CCE6D}" type="slidenum">
              <a:rPr lang="en-GB" smtClean="0"/>
              <a:t>12</a:t>
            </a:fld>
            <a:endParaRPr lang="en-GB"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smtClean="0">
                <a:solidFill>
                  <a:schemeClr val="tx1"/>
                </a:solidFill>
                <a:effectLst/>
                <a:latin typeface="+mn-lt"/>
                <a:ea typeface="+mn-ea"/>
                <a:cs typeface="+mn-cs"/>
              </a:rPr>
              <a:t>But the cowardly, the unbelieving, the vile, the murderers, the sexually immoral, those who practice magic arts, the idolaters and all liars</a:t>
            </a:r>
            <a:endParaRPr lang="en-GB" dirty="0"/>
          </a:p>
        </p:txBody>
      </p:sp>
      <p:sp>
        <p:nvSpPr>
          <p:cNvPr id="4" name="Slide Number Placeholder 3"/>
          <p:cNvSpPr>
            <a:spLocks noGrp="1"/>
          </p:cNvSpPr>
          <p:nvPr>
            <p:ph type="sldNum" sz="quarter" idx="10"/>
          </p:nvPr>
        </p:nvSpPr>
        <p:spPr/>
        <p:txBody>
          <a:bodyPr/>
          <a:lstStyle/>
          <a:p>
            <a:fld id="{35DE0C17-6022-49E2-8486-C5E20F6CCE6D}" type="slidenum">
              <a:rPr lang="en-GB" smtClean="0"/>
              <a:t>13</a:t>
            </a:fld>
            <a:endParaRPr lang="en-GB" dirty="0"/>
          </a:p>
        </p:txBody>
      </p:sp>
    </p:spTree>
    <p:extLst>
      <p:ext uri="{BB962C8B-B14F-4D97-AF65-F5344CB8AC3E}">
        <p14:creationId xmlns:p14="http://schemas.microsoft.com/office/powerpoint/2010/main" val="8885469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PRAY</a:t>
            </a:r>
            <a:r>
              <a:rPr lang="en-GB" baseline="0" dirty="0" smtClean="0"/>
              <a:t> A SHORT PRAYER THAT GOD WILL GRANT EVERY BELIEVER THE GRACE TO ENDURE TO THE END.</a:t>
            </a:r>
            <a:endParaRPr lang="en-GB" dirty="0"/>
          </a:p>
        </p:txBody>
      </p:sp>
      <p:sp>
        <p:nvSpPr>
          <p:cNvPr id="4" name="Slide Number Placeholder 3"/>
          <p:cNvSpPr>
            <a:spLocks noGrp="1"/>
          </p:cNvSpPr>
          <p:nvPr>
            <p:ph type="sldNum" sz="quarter" idx="10"/>
          </p:nvPr>
        </p:nvSpPr>
        <p:spPr/>
        <p:txBody>
          <a:bodyPr/>
          <a:lstStyle/>
          <a:p>
            <a:fld id="{35DE0C17-6022-49E2-8486-C5E20F6CCE6D}" type="slidenum">
              <a:rPr lang="en-GB" smtClean="0"/>
              <a:t>15</a:t>
            </a:fld>
            <a:endParaRPr lang="en-GB"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BACFEEF6-FB50-4B71-9C39-2902FF9A56D2}" type="datetimeFigureOut">
              <a:rPr lang="en-GB" smtClean="0"/>
              <a:t>21/04/2013</a:t>
            </a:fld>
            <a:endParaRPr lang="en-GB" dirty="0"/>
          </a:p>
        </p:txBody>
      </p:sp>
      <p:sp>
        <p:nvSpPr>
          <p:cNvPr id="20" name="Footer Placeholder 19"/>
          <p:cNvSpPr>
            <a:spLocks noGrp="1"/>
          </p:cNvSpPr>
          <p:nvPr>
            <p:ph type="ftr" sz="quarter" idx="11"/>
          </p:nvPr>
        </p:nvSpPr>
        <p:spPr/>
        <p:txBody>
          <a:bodyPr/>
          <a:lstStyle>
            <a:extLst/>
          </a:lstStyle>
          <a:p>
            <a:endParaRPr lang="en-GB" dirty="0"/>
          </a:p>
        </p:txBody>
      </p:sp>
      <p:sp>
        <p:nvSpPr>
          <p:cNvPr id="10" name="Slide Number Placeholder 9"/>
          <p:cNvSpPr>
            <a:spLocks noGrp="1"/>
          </p:cNvSpPr>
          <p:nvPr>
            <p:ph type="sldNum" sz="quarter" idx="12"/>
          </p:nvPr>
        </p:nvSpPr>
        <p:spPr/>
        <p:txBody>
          <a:bodyPr/>
          <a:lstStyle>
            <a:extLst/>
          </a:lstStyle>
          <a:p>
            <a:fld id="{4C191F7B-6C94-460C-AB10-6C0CFF2E6D1F}" type="slidenum">
              <a:rPr lang="en-GB" smtClean="0"/>
              <a:t>‹#›</a:t>
            </a:fld>
            <a:endParaRPr lang="en-GB" dirty="0"/>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dirty="0"/>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ACFEEF6-FB50-4B71-9C39-2902FF9A56D2}" type="datetimeFigureOut">
              <a:rPr lang="en-GB" smtClean="0"/>
              <a:t>21/04/2013</a:t>
            </a:fld>
            <a:endParaRPr lang="en-GB" dirty="0"/>
          </a:p>
        </p:txBody>
      </p:sp>
      <p:sp>
        <p:nvSpPr>
          <p:cNvPr id="5" name="Footer Placeholder 4"/>
          <p:cNvSpPr>
            <a:spLocks noGrp="1"/>
          </p:cNvSpPr>
          <p:nvPr>
            <p:ph type="ftr" sz="quarter" idx="11"/>
          </p:nvPr>
        </p:nvSpPr>
        <p:spPr/>
        <p:txBody>
          <a:bodyPr/>
          <a:lstStyle>
            <a:extLst/>
          </a:lstStyle>
          <a:p>
            <a:endParaRPr lang="en-GB" dirty="0"/>
          </a:p>
        </p:txBody>
      </p:sp>
      <p:sp>
        <p:nvSpPr>
          <p:cNvPr id="6" name="Slide Number Placeholder 5"/>
          <p:cNvSpPr>
            <a:spLocks noGrp="1"/>
          </p:cNvSpPr>
          <p:nvPr>
            <p:ph type="sldNum" sz="quarter" idx="12"/>
          </p:nvPr>
        </p:nvSpPr>
        <p:spPr/>
        <p:txBody>
          <a:bodyPr/>
          <a:lstStyle>
            <a:extLst/>
          </a:lstStyle>
          <a:p>
            <a:fld id="{4C191F7B-6C94-460C-AB10-6C0CFF2E6D1F}" type="slidenum">
              <a:rPr lang="en-GB" smtClean="0"/>
              <a:t>‹#›</a:t>
            </a:fld>
            <a:endParaRPr lang="en-GB"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BACFEEF6-FB50-4B71-9C39-2902FF9A56D2}" type="datetimeFigureOut">
              <a:rPr lang="en-GB" smtClean="0"/>
              <a:t>21/04/2013</a:t>
            </a:fld>
            <a:endParaRPr lang="en-GB" dirty="0"/>
          </a:p>
        </p:txBody>
      </p:sp>
      <p:sp>
        <p:nvSpPr>
          <p:cNvPr id="5" name="Footer Placeholder 4"/>
          <p:cNvSpPr>
            <a:spLocks noGrp="1"/>
          </p:cNvSpPr>
          <p:nvPr>
            <p:ph type="ftr" sz="quarter" idx="11"/>
          </p:nvPr>
        </p:nvSpPr>
        <p:spPr/>
        <p:txBody>
          <a:bodyPr/>
          <a:lstStyle>
            <a:extLst/>
          </a:lstStyle>
          <a:p>
            <a:endParaRPr lang="en-GB" dirty="0"/>
          </a:p>
        </p:txBody>
      </p:sp>
      <p:sp>
        <p:nvSpPr>
          <p:cNvPr id="6" name="Slide Number Placeholder 5"/>
          <p:cNvSpPr>
            <a:spLocks noGrp="1"/>
          </p:cNvSpPr>
          <p:nvPr>
            <p:ph type="sldNum" sz="quarter" idx="12"/>
          </p:nvPr>
        </p:nvSpPr>
        <p:spPr/>
        <p:txBody>
          <a:bodyPr/>
          <a:lstStyle>
            <a:extLst/>
          </a:lstStyle>
          <a:p>
            <a:fld id="{4C191F7B-6C94-460C-AB10-6C0CFF2E6D1F}" type="slidenum">
              <a:rPr lang="en-GB" smtClean="0"/>
              <a:t>‹#›</a:t>
            </a:fld>
            <a:endParaRPr lang="en-GB" dirty="0"/>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dirty="0"/>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BACFEEF6-FB50-4B71-9C39-2902FF9A56D2}" type="datetimeFigureOut">
              <a:rPr lang="en-GB" smtClean="0"/>
              <a:t>21/04/2013</a:t>
            </a:fld>
            <a:endParaRPr lang="en-GB" dirty="0"/>
          </a:p>
        </p:txBody>
      </p:sp>
      <p:sp>
        <p:nvSpPr>
          <p:cNvPr id="6" name="Footer Placeholder 5"/>
          <p:cNvSpPr>
            <a:spLocks noGrp="1"/>
          </p:cNvSpPr>
          <p:nvPr>
            <p:ph type="ftr" sz="quarter" idx="11"/>
          </p:nvPr>
        </p:nvSpPr>
        <p:spPr/>
        <p:txBody>
          <a:bodyPr/>
          <a:lstStyle>
            <a:extLst/>
          </a:lstStyle>
          <a:p>
            <a:endParaRPr lang="en-GB" dirty="0"/>
          </a:p>
        </p:txBody>
      </p:sp>
      <p:sp>
        <p:nvSpPr>
          <p:cNvPr id="7" name="Slide Number Placeholder 6"/>
          <p:cNvSpPr>
            <a:spLocks noGrp="1"/>
          </p:cNvSpPr>
          <p:nvPr>
            <p:ph type="sldNum" sz="quarter" idx="12"/>
          </p:nvPr>
        </p:nvSpPr>
        <p:spPr/>
        <p:txBody>
          <a:bodyPr/>
          <a:lstStyle>
            <a:extLst/>
          </a:lstStyle>
          <a:p>
            <a:fld id="{4C191F7B-6C94-460C-AB10-6C0CFF2E6D1F}" type="slidenum">
              <a:rPr lang="en-GB" smtClean="0"/>
              <a:t>‹#›</a:t>
            </a:fld>
            <a:endParaRPr lang="en-GB"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BACFEEF6-FB50-4B71-9C39-2902FF9A56D2}" type="datetimeFigureOut">
              <a:rPr lang="en-GB" smtClean="0"/>
              <a:t>21/04/2013</a:t>
            </a:fld>
            <a:endParaRPr lang="en-GB" dirty="0"/>
          </a:p>
        </p:txBody>
      </p:sp>
      <p:sp>
        <p:nvSpPr>
          <p:cNvPr id="8" name="Footer Placeholder 7"/>
          <p:cNvSpPr>
            <a:spLocks noGrp="1"/>
          </p:cNvSpPr>
          <p:nvPr>
            <p:ph type="ftr" sz="quarter" idx="11"/>
          </p:nvPr>
        </p:nvSpPr>
        <p:spPr/>
        <p:txBody>
          <a:bodyPr/>
          <a:lstStyle>
            <a:extLst/>
          </a:lstStyle>
          <a:p>
            <a:endParaRPr lang="en-GB" dirty="0"/>
          </a:p>
        </p:txBody>
      </p:sp>
      <p:sp>
        <p:nvSpPr>
          <p:cNvPr id="9" name="Slide Number Placeholder 8"/>
          <p:cNvSpPr>
            <a:spLocks noGrp="1"/>
          </p:cNvSpPr>
          <p:nvPr>
            <p:ph type="sldNum" sz="quarter" idx="12"/>
          </p:nvPr>
        </p:nvSpPr>
        <p:spPr/>
        <p:txBody>
          <a:bodyPr/>
          <a:lstStyle>
            <a:extLst/>
          </a:lstStyle>
          <a:p>
            <a:fld id="{4C191F7B-6C94-460C-AB10-6C0CFF2E6D1F}" type="slidenum">
              <a:rPr lang="en-GB" smtClean="0"/>
              <a:t>‹#›</a:t>
            </a:fld>
            <a:endParaRPr lang="en-GB"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BACFEEF6-FB50-4B71-9C39-2902FF9A56D2}" type="datetimeFigureOut">
              <a:rPr lang="en-GB" smtClean="0"/>
              <a:t>21/04/2013</a:t>
            </a:fld>
            <a:endParaRPr lang="en-GB" dirty="0"/>
          </a:p>
        </p:txBody>
      </p:sp>
      <p:sp>
        <p:nvSpPr>
          <p:cNvPr id="4" name="Footer Placeholder 3"/>
          <p:cNvSpPr>
            <a:spLocks noGrp="1"/>
          </p:cNvSpPr>
          <p:nvPr>
            <p:ph type="ftr" sz="quarter" idx="11"/>
          </p:nvPr>
        </p:nvSpPr>
        <p:spPr/>
        <p:txBody>
          <a:bodyPr/>
          <a:lstStyle>
            <a:extLst/>
          </a:lstStyle>
          <a:p>
            <a:endParaRPr lang="en-GB" dirty="0"/>
          </a:p>
        </p:txBody>
      </p:sp>
      <p:sp>
        <p:nvSpPr>
          <p:cNvPr id="5" name="Slide Number Placeholder 4"/>
          <p:cNvSpPr>
            <a:spLocks noGrp="1"/>
          </p:cNvSpPr>
          <p:nvPr>
            <p:ph type="sldNum" sz="quarter" idx="12"/>
          </p:nvPr>
        </p:nvSpPr>
        <p:spPr/>
        <p:txBody>
          <a:bodyPr/>
          <a:lstStyle>
            <a:extLst/>
          </a:lstStyle>
          <a:p>
            <a:fld id="{4C191F7B-6C94-460C-AB10-6C0CFF2E6D1F}" type="slidenum">
              <a:rPr lang="en-GB" smtClean="0"/>
              <a:t>‹#›</a:t>
            </a:fld>
            <a:endParaRPr lang="en-GB"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BACFEEF6-FB50-4B71-9C39-2902FF9A56D2}" type="datetimeFigureOut">
              <a:rPr lang="en-GB" smtClean="0"/>
              <a:t>21/04/2013</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4C191F7B-6C94-460C-AB10-6C0CFF2E6D1F}" type="slidenum">
              <a:rPr lang="en-GB" smtClean="0"/>
              <a:t>‹#›</a:t>
            </a:fld>
            <a:endParaRPr lang="en-GB"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 name="Date Placeholder 1"/>
          <p:cNvSpPr>
            <a:spLocks noGrp="1"/>
          </p:cNvSpPr>
          <p:nvPr>
            <p:ph type="dt" sz="half" idx="10"/>
          </p:nvPr>
        </p:nvSpPr>
        <p:spPr/>
        <p:txBody>
          <a:bodyPr/>
          <a:lstStyle>
            <a:extLst/>
          </a:lstStyle>
          <a:p>
            <a:fld id="{BACFEEF6-FB50-4B71-9C39-2902FF9A56D2}" type="datetimeFigureOut">
              <a:rPr lang="en-GB" smtClean="0"/>
              <a:t>21/04/2013</a:t>
            </a:fld>
            <a:endParaRPr lang="en-GB" dirty="0"/>
          </a:p>
        </p:txBody>
      </p:sp>
      <p:sp>
        <p:nvSpPr>
          <p:cNvPr id="3" name="Footer Placeholder 2"/>
          <p:cNvSpPr>
            <a:spLocks noGrp="1"/>
          </p:cNvSpPr>
          <p:nvPr>
            <p:ph type="ftr" sz="quarter" idx="11"/>
          </p:nvPr>
        </p:nvSpPr>
        <p:spPr/>
        <p:txBody>
          <a:bodyPr/>
          <a:lstStyle>
            <a:extLst/>
          </a:lstStyle>
          <a:p>
            <a:endParaRPr lang="en-GB" dirty="0"/>
          </a:p>
        </p:txBody>
      </p:sp>
      <p:sp>
        <p:nvSpPr>
          <p:cNvPr id="4" name="Slide Number Placeholder 3"/>
          <p:cNvSpPr>
            <a:spLocks noGrp="1"/>
          </p:cNvSpPr>
          <p:nvPr>
            <p:ph type="sldNum" sz="quarter" idx="12"/>
          </p:nvPr>
        </p:nvSpPr>
        <p:spPr/>
        <p:txBody>
          <a:bodyPr/>
          <a:lstStyle>
            <a:extLst/>
          </a:lstStyle>
          <a:p>
            <a:fld id="{4C191F7B-6C94-460C-AB10-6C0CFF2E6D1F}" type="slidenum">
              <a:rPr lang="en-GB" smtClean="0"/>
              <a:t>‹#›</a:t>
            </a:fld>
            <a:endParaRPr lang="en-GB" dirty="0"/>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BACFEEF6-FB50-4B71-9C39-2902FF9A56D2}" type="datetimeFigureOut">
              <a:rPr lang="en-GB" smtClean="0"/>
              <a:t>21/04/2013</a:t>
            </a:fld>
            <a:endParaRPr lang="en-GB" dirty="0"/>
          </a:p>
        </p:txBody>
      </p:sp>
      <p:sp>
        <p:nvSpPr>
          <p:cNvPr id="6" name="Footer Placeholder 5"/>
          <p:cNvSpPr>
            <a:spLocks noGrp="1"/>
          </p:cNvSpPr>
          <p:nvPr>
            <p:ph type="ftr" sz="quarter" idx="11"/>
          </p:nvPr>
        </p:nvSpPr>
        <p:spPr/>
        <p:txBody>
          <a:bodyPr/>
          <a:lstStyle>
            <a:extLst/>
          </a:lstStyle>
          <a:p>
            <a:endParaRPr lang="en-GB" dirty="0"/>
          </a:p>
        </p:txBody>
      </p:sp>
      <p:sp>
        <p:nvSpPr>
          <p:cNvPr id="7" name="Slide Number Placeholder 6"/>
          <p:cNvSpPr>
            <a:spLocks noGrp="1"/>
          </p:cNvSpPr>
          <p:nvPr>
            <p:ph type="sldNum" sz="quarter" idx="12"/>
          </p:nvPr>
        </p:nvSpPr>
        <p:spPr/>
        <p:txBody>
          <a:bodyPr/>
          <a:lstStyle>
            <a:extLst/>
          </a:lstStyle>
          <a:p>
            <a:fld id="{4C191F7B-6C94-460C-AB10-6C0CFF2E6D1F}" type="slidenum">
              <a:rPr lang="en-GB" smtClean="0"/>
              <a:t>‹#›</a:t>
            </a:fld>
            <a:endParaRPr lang="en-GB"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BACFEEF6-FB50-4B71-9C39-2902FF9A56D2}" type="datetimeFigureOut">
              <a:rPr lang="en-GB" smtClean="0"/>
              <a:t>21/04/2013</a:t>
            </a:fld>
            <a:endParaRPr lang="en-GB" dirty="0"/>
          </a:p>
        </p:txBody>
      </p:sp>
      <p:sp>
        <p:nvSpPr>
          <p:cNvPr id="6" name="Footer Placeholder 5"/>
          <p:cNvSpPr>
            <a:spLocks noGrp="1"/>
          </p:cNvSpPr>
          <p:nvPr>
            <p:ph type="ftr" sz="quarter" idx="11"/>
          </p:nvPr>
        </p:nvSpPr>
        <p:spPr/>
        <p:txBody>
          <a:bodyPr/>
          <a:lstStyle>
            <a:extLst/>
          </a:lstStyle>
          <a:p>
            <a:endParaRPr lang="en-GB" dirty="0"/>
          </a:p>
        </p:txBody>
      </p:sp>
      <p:sp>
        <p:nvSpPr>
          <p:cNvPr id="7" name="Slide Number Placeholder 6"/>
          <p:cNvSpPr>
            <a:spLocks noGrp="1"/>
          </p:cNvSpPr>
          <p:nvPr>
            <p:ph type="sldNum" sz="quarter" idx="12"/>
          </p:nvPr>
        </p:nvSpPr>
        <p:spPr/>
        <p:txBody>
          <a:bodyPr/>
          <a:lstStyle>
            <a:extLst/>
          </a:lstStyle>
          <a:p>
            <a:fld id="{4C191F7B-6C94-460C-AB10-6C0CFF2E6D1F}" type="slidenum">
              <a:rPr lang="en-GB" smtClean="0"/>
              <a:t>‹#›</a:t>
            </a:fld>
            <a:endParaRPr lang="en-GB" dirty="0"/>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dirty="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dirty="0"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ACFEEF6-FB50-4B71-9C39-2902FF9A56D2}" type="datetimeFigureOut">
              <a:rPr lang="en-GB" smtClean="0"/>
              <a:t>21/04/2013</a:t>
            </a:fld>
            <a:endParaRPr lang="en-GB" dirty="0"/>
          </a:p>
        </p:txBody>
      </p:sp>
      <p:sp>
        <p:nvSpPr>
          <p:cNvPr id="5" name="Footer Placeholder 4"/>
          <p:cNvSpPr>
            <a:spLocks noGrp="1"/>
          </p:cNvSpPr>
          <p:nvPr>
            <p:ph type="ftr" sz="quarter" idx="11"/>
          </p:nvPr>
        </p:nvSpPr>
        <p:spPr/>
        <p:txBody>
          <a:bodyPr/>
          <a:lstStyle>
            <a:extLst/>
          </a:lstStyle>
          <a:p>
            <a:endParaRPr lang="en-GB" dirty="0"/>
          </a:p>
        </p:txBody>
      </p:sp>
      <p:sp>
        <p:nvSpPr>
          <p:cNvPr id="6" name="Slide Number Placeholder 5"/>
          <p:cNvSpPr>
            <a:spLocks noGrp="1"/>
          </p:cNvSpPr>
          <p:nvPr>
            <p:ph type="sldNum" sz="quarter" idx="12"/>
          </p:nvPr>
        </p:nvSpPr>
        <p:spPr/>
        <p:txBody>
          <a:bodyPr/>
          <a:lstStyle>
            <a:extLst/>
          </a:lstStyle>
          <a:p>
            <a:fld id="{4C191F7B-6C94-460C-AB10-6C0CFF2E6D1F}" type="slidenum">
              <a:rPr lang="en-GB" smtClean="0"/>
              <a:t>‹#›</a:t>
            </a:fld>
            <a:endParaRPr lang="en-GB"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ACFEEF6-FB50-4B71-9C39-2902FF9A56D2}" type="datetimeFigureOut">
              <a:rPr lang="en-GB" smtClean="0"/>
              <a:t>21/04/2013</a:t>
            </a:fld>
            <a:endParaRPr lang="en-GB" dirty="0"/>
          </a:p>
        </p:txBody>
      </p:sp>
      <p:sp>
        <p:nvSpPr>
          <p:cNvPr id="5" name="Footer Placeholder 4"/>
          <p:cNvSpPr>
            <a:spLocks noGrp="1"/>
          </p:cNvSpPr>
          <p:nvPr>
            <p:ph type="ftr" sz="quarter" idx="11"/>
          </p:nvPr>
        </p:nvSpPr>
        <p:spPr/>
        <p:txBody>
          <a:bodyPr/>
          <a:lstStyle>
            <a:extLst/>
          </a:lstStyle>
          <a:p>
            <a:endParaRPr lang="en-GB" dirty="0"/>
          </a:p>
        </p:txBody>
      </p:sp>
      <p:sp>
        <p:nvSpPr>
          <p:cNvPr id="6" name="Slide Number Placeholder 5"/>
          <p:cNvSpPr>
            <a:spLocks noGrp="1"/>
          </p:cNvSpPr>
          <p:nvPr>
            <p:ph type="sldNum" sz="quarter" idx="12"/>
          </p:nvPr>
        </p:nvSpPr>
        <p:spPr/>
        <p:txBody>
          <a:bodyPr/>
          <a:lstStyle>
            <a:extLst/>
          </a:lstStyle>
          <a:p>
            <a:fld id="{4C191F7B-6C94-460C-AB10-6C0CFF2E6D1F}" type="slidenum">
              <a:rPr lang="en-GB" smtClean="0"/>
              <a:t>‹#›</a:t>
            </a:fld>
            <a:endParaRPr lang="en-GB"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DB010ED8-C16B-49C7-828B-AE035D1605DC}" type="datetimeFigureOut">
              <a:rPr lang="en-GB" smtClean="0"/>
              <a:t>21/04/2013</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CF950FD8-2E8D-4786-887D-BCA78937BBB1}" type="slidenum">
              <a:rPr lang="en-GB" smtClean="0"/>
              <a:t>‹#›</a:t>
            </a:fld>
            <a:endParaRPr lang="en-GB"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B010ED8-C16B-49C7-828B-AE035D1605DC}" type="datetimeFigureOut">
              <a:rPr lang="en-GB" smtClean="0"/>
              <a:t>21/04/2013</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CF950FD8-2E8D-4786-887D-BCA78937BBB1}" type="slidenum">
              <a:rPr lang="en-GB" smtClean="0"/>
              <a:t>‹#›</a:t>
            </a:fld>
            <a:endParaRPr lang="en-GB"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B010ED8-C16B-49C7-828B-AE035D1605DC}" type="datetimeFigureOut">
              <a:rPr lang="en-GB" smtClean="0"/>
              <a:t>21/04/2013</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CF950FD8-2E8D-4786-887D-BCA78937BBB1}" type="slidenum">
              <a:rPr lang="en-GB" smtClean="0"/>
              <a:t>‹#›</a:t>
            </a:fld>
            <a:endParaRPr lang="en-GB"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DB010ED8-C16B-49C7-828B-AE035D1605DC}" type="datetimeFigureOut">
              <a:rPr lang="en-GB" smtClean="0"/>
              <a:t>21/04/2013</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CF950FD8-2E8D-4786-887D-BCA78937BBB1}" type="slidenum">
              <a:rPr lang="en-GB" smtClean="0"/>
              <a:t>‹#›</a:t>
            </a:fld>
            <a:endParaRPr lang="en-GB"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DB010ED8-C16B-49C7-828B-AE035D1605DC}" type="datetimeFigureOut">
              <a:rPr lang="en-GB" smtClean="0"/>
              <a:t>21/04/2013</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CF950FD8-2E8D-4786-887D-BCA78937BBB1}" type="slidenum">
              <a:rPr lang="en-GB" smtClean="0"/>
              <a:t>‹#›</a:t>
            </a:fld>
            <a:endParaRPr lang="en-GB"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DB010ED8-C16B-49C7-828B-AE035D1605DC}" type="datetimeFigureOut">
              <a:rPr lang="en-GB" smtClean="0"/>
              <a:t>21/04/2013</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CF950FD8-2E8D-4786-887D-BCA78937BBB1}" type="slidenum">
              <a:rPr lang="en-GB" smtClean="0"/>
              <a:t>‹#›</a:t>
            </a:fld>
            <a:endParaRPr lang="en-GB"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B010ED8-C16B-49C7-828B-AE035D1605DC}" type="datetimeFigureOut">
              <a:rPr lang="en-GB" smtClean="0"/>
              <a:t>21/04/2013</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CF950FD8-2E8D-4786-887D-BCA78937BBB1}" type="slidenum">
              <a:rPr lang="en-GB" smtClean="0"/>
              <a:t>‹#›</a:t>
            </a:fld>
            <a:endParaRPr lang="en-GB"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B010ED8-C16B-49C7-828B-AE035D1605DC}" type="datetimeFigureOut">
              <a:rPr lang="en-GB" smtClean="0"/>
              <a:t>21/04/2013</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CF950FD8-2E8D-4786-887D-BCA78937BBB1}" type="slidenum">
              <a:rPr lang="en-GB" smtClean="0"/>
              <a:t>‹#›</a:t>
            </a:fld>
            <a:endParaRPr lang="en-GB"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B010ED8-C16B-49C7-828B-AE035D1605DC}" type="datetimeFigureOut">
              <a:rPr lang="en-GB" smtClean="0"/>
              <a:t>21/04/2013</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CF950FD8-2E8D-4786-887D-BCA78937BBB1}" type="slidenum">
              <a:rPr lang="en-GB" smtClean="0"/>
              <a:t>‹#›</a:t>
            </a:fld>
            <a:endParaRPr lang="en-GB"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B010ED8-C16B-49C7-828B-AE035D1605DC}" type="datetimeFigureOut">
              <a:rPr lang="en-GB" smtClean="0"/>
              <a:t>21/04/2013</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CF950FD8-2E8D-4786-887D-BCA78937BBB1}" type="slidenum">
              <a:rPr lang="en-GB" smtClean="0"/>
              <a:t>‹#›</a:t>
            </a:fld>
            <a:endParaRPr lang="en-GB"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B010ED8-C16B-49C7-828B-AE035D1605DC}" type="datetimeFigureOut">
              <a:rPr lang="en-GB" smtClean="0"/>
              <a:t>21/04/2013</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CF950FD8-2E8D-4786-887D-BCA78937BBB1}" type="slidenum">
              <a:rPr lang="en-GB" smtClean="0"/>
              <a:t>‹#›</a:t>
            </a:fld>
            <a:endParaRPr lang="en-GB"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BACFEEF6-FB50-4B71-9C39-2902FF9A56D2}" type="datetimeFigureOut">
              <a:rPr lang="en-GB" smtClean="0"/>
              <a:t>21/04/2013</a:t>
            </a:fld>
            <a:endParaRPr lang="en-GB" dirty="0"/>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GB" dirty="0"/>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4C191F7B-6C94-460C-AB10-6C0CFF2E6D1F}" type="slidenum">
              <a:rPr lang="en-GB" smtClean="0"/>
              <a:t>‹#›</a:t>
            </a:fld>
            <a:endParaRPr lang="en-GB" dirty="0"/>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6" r:id="rId7"/>
    <p:sldLayoutId id="2147483811" r:id="rId8"/>
    <p:sldLayoutId id="2147483812" r:id="rId9"/>
    <p:sldLayoutId id="2147483813" r:id="rId10"/>
    <p:sldLayoutId id="2147483814" r:id="rId11"/>
    <p:sldLayoutId id="2147483815" r:id="rId12"/>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B010ED8-C16B-49C7-828B-AE035D1605DC}" type="datetimeFigureOut">
              <a:rPr lang="en-GB" smtClean="0"/>
              <a:t>21/04/2013</a:t>
            </a:fld>
            <a:endParaRPr lang="en-GB"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950FD8-2E8D-4786-887D-BCA78937BBB1}" type="slidenum">
              <a:rPr lang="en-GB" smtClean="0"/>
              <a:t>‹#›</a:t>
            </a:fld>
            <a:endParaRPr lang="en-GB" dirty="0"/>
          </a:p>
        </p:txBody>
      </p:sp>
    </p:spTree>
  </p:cSld>
  <p:clrMap bg1="lt1" tx1="dk1" bg2="lt2" tx2="dk2" accent1="accent1" accent2="accent2" accent3="accent3" accent4="accent4" accent5="accent5" accent6="accent6" hlink="hlink" folHlink="folHlink"/>
  <p:sldLayoutIdLst>
    <p:sldLayoutId id="2147483818" r:id="rId1"/>
    <p:sldLayoutId id="2147483819" r:id="rId2"/>
    <p:sldLayoutId id="2147483820" r:id="rId3"/>
    <p:sldLayoutId id="2147483821" r:id="rId4"/>
    <p:sldLayoutId id="2147483822" r:id="rId5"/>
    <p:sldLayoutId id="2147483823" r:id="rId6"/>
    <p:sldLayoutId id="2147483824" r:id="rId7"/>
    <p:sldLayoutId id="2147483825" r:id="rId8"/>
    <p:sldLayoutId id="2147483826" r:id="rId9"/>
    <p:sldLayoutId id="2147483827" r:id="rId10"/>
    <p:sldLayoutId id="2147483828"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699792" y="188640"/>
            <a:ext cx="6192688" cy="6048672"/>
          </a:xfrm>
        </p:spPr>
        <p:txBody>
          <a:bodyPr>
            <a:normAutofit fontScale="90000"/>
          </a:bodyPr>
          <a:lstStyle/>
          <a:p>
            <a:r>
              <a:rPr lang="en-GB" dirty="0" smtClean="0"/>
              <a:t/>
            </a:r>
            <a:br>
              <a:rPr lang="en-GB" dirty="0" smtClean="0"/>
            </a:br>
            <a:r>
              <a:rPr lang="en-GB" dirty="0"/>
              <a:t/>
            </a:r>
            <a:br>
              <a:rPr lang="en-GB" dirty="0"/>
            </a:br>
            <a:r>
              <a:rPr lang="en-GB" dirty="0" smtClean="0"/>
              <a:t/>
            </a:r>
            <a:br>
              <a:rPr lang="en-GB" dirty="0" smtClean="0"/>
            </a:br>
            <a:r>
              <a:rPr lang="en-GB" dirty="0"/>
              <a:t/>
            </a:r>
            <a:br>
              <a:rPr lang="en-GB" dirty="0"/>
            </a:br>
            <a:r>
              <a:rPr lang="en-GB" dirty="0" smtClean="0"/>
              <a:t/>
            </a:r>
            <a:br>
              <a:rPr lang="en-GB" dirty="0" smtClean="0"/>
            </a:br>
            <a:r>
              <a:rPr lang="en-GB" dirty="0"/>
              <a:t/>
            </a:r>
            <a:br>
              <a:rPr lang="en-GB" dirty="0"/>
            </a:br>
            <a:r>
              <a:rPr lang="en-GB" dirty="0" smtClean="0"/>
              <a:t/>
            </a:r>
            <a:br>
              <a:rPr lang="en-GB" dirty="0" smtClean="0"/>
            </a:br>
            <a:r>
              <a:rPr lang="en-GB" dirty="0"/>
              <a:t/>
            </a:r>
            <a:br>
              <a:rPr lang="en-GB" dirty="0"/>
            </a:br>
            <a:r>
              <a:rPr lang="en-GB" dirty="0" smtClean="0"/>
              <a:t> </a:t>
            </a:r>
            <a:br>
              <a:rPr lang="en-GB" dirty="0" smtClean="0"/>
            </a:br>
            <a:r>
              <a:rPr lang="en-GB" dirty="0" smtClean="0"/>
              <a:t/>
            </a:r>
            <a:br>
              <a:rPr lang="en-GB" dirty="0" smtClean="0"/>
            </a:br>
            <a:r>
              <a:rPr lang="en-GB" dirty="0" smtClean="0"/>
              <a:t/>
            </a:r>
            <a:br>
              <a:rPr lang="en-GB" dirty="0" smtClean="0"/>
            </a:br>
            <a:r>
              <a:rPr lang="en-GB" dirty="0" smtClean="0"/>
              <a:t/>
            </a:r>
            <a:br>
              <a:rPr lang="en-GB" dirty="0" smtClean="0"/>
            </a:br>
            <a:r>
              <a:rPr lang="en-GB" dirty="0" smtClean="0">
                <a:solidFill>
                  <a:schemeClr val="tx1"/>
                </a:solidFill>
              </a:rPr>
              <a:t/>
            </a:r>
            <a:br>
              <a:rPr lang="en-GB" dirty="0" smtClean="0">
                <a:solidFill>
                  <a:schemeClr val="tx1"/>
                </a:solidFill>
              </a:rPr>
            </a:br>
            <a:r>
              <a:rPr lang="en-GB" sz="4900" dirty="0" smtClean="0">
                <a:solidFill>
                  <a:schemeClr val="tx1"/>
                </a:solidFill>
                <a:latin typeface="AR DESTINE" pitchFamily="2" charset="0"/>
              </a:rPr>
              <a:t>VICTORY CENTRE</a:t>
            </a:r>
            <a:br>
              <a:rPr lang="en-GB" sz="4900" dirty="0" smtClean="0">
                <a:solidFill>
                  <a:schemeClr val="tx1"/>
                </a:solidFill>
                <a:latin typeface="AR DESTINE" pitchFamily="2" charset="0"/>
              </a:rPr>
            </a:br>
            <a:r>
              <a:rPr lang="en-GB" sz="4900" dirty="0" smtClean="0">
                <a:solidFill>
                  <a:schemeClr val="tx1"/>
                </a:solidFill>
                <a:latin typeface="AR DESTINE" pitchFamily="2" charset="0"/>
              </a:rPr>
              <a:t>	SWINDON </a:t>
            </a:r>
            <a:br>
              <a:rPr lang="en-GB" sz="4900" dirty="0" smtClean="0">
                <a:solidFill>
                  <a:schemeClr val="tx1"/>
                </a:solidFill>
                <a:latin typeface="AR DESTINE" pitchFamily="2" charset="0"/>
              </a:rPr>
            </a:br>
            <a:r>
              <a:rPr lang="en-GB" sz="4900" dirty="0" smtClean="0">
                <a:solidFill>
                  <a:schemeClr val="tx1"/>
                </a:solidFill>
                <a:latin typeface="AR DESTINE" pitchFamily="2" charset="0"/>
              </a:rPr>
              <a:t>SUNDAY SCHOOL</a:t>
            </a:r>
            <a:br>
              <a:rPr lang="en-GB" sz="4900" dirty="0" smtClean="0">
                <a:solidFill>
                  <a:schemeClr val="tx1"/>
                </a:solidFill>
                <a:latin typeface="AR DESTINE" pitchFamily="2" charset="0"/>
              </a:rPr>
            </a:br>
            <a:r>
              <a:rPr lang="en-GB" sz="4900" dirty="0" smtClean="0">
                <a:solidFill>
                  <a:schemeClr val="tx1"/>
                </a:solidFill>
                <a:latin typeface="AR DESTINE" pitchFamily="2" charset="0"/>
              </a:rPr>
              <a:t>	14 APR 13</a:t>
            </a:r>
            <a:endParaRPr lang="en-GB" sz="4900" dirty="0">
              <a:solidFill>
                <a:schemeClr val="tx1"/>
              </a:solidFill>
              <a:latin typeface="AR DESTINE" pitchFamily="2" charset="0"/>
            </a:endParaRPr>
          </a:p>
        </p:txBody>
      </p:sp>
      <p:sp>
        <p:nvSpPr>
          <p:cNvPr id="3" name="Subtitle 2"/>
          <p:cNvSpPr>
            <a:spLocks noGrp="1"/>
          </p:cNvSpPr>
          <p:nvPr>
            <p:ph type="subTitle" idx="1"/>
          </p:nvPr>
        </p:nvSpPr>
        <p:spPr>
          <a:xfrm>
            <a:off x="1432560" y="4581128"/>
            <a:ext cx="7406640" cy="1080120"/>
          </a:xfrm>
        </p:spPr>
        <p:txBody>
          <a:bodyPr/>
          <a:lstStyle/>
          <a:p>
            <a:endParaRPr lang="en-GB" dirty="0"/>
          </a:p>
        </p:txBody>
      </p:sp>
      <p:sp>
        <p:nvSpPr>
          <p:cNvPr id="1028" name="AutoShape 4" descr="data:image/jpeg;base64,/9j/4AAQSkZJRgABAQAAAQABAAD/2wCEAAkGBxQSEhUUExQWFhQXGCAbGBgXFxocHRgbIB0XHBwcHxsdHCggIRolHRgXITEhJSktLi4uHB8zODMsNygtLiwBCgoKDg0OGxAQGy8mICQsLC80LC8sLCwsLSwsLCwsLCwsLCwsLCw0LCwvLCwsLywsLCwsLC8sLCwsLCwsLCwsLP/AABEIAOAA4AMBEQACEQEDEQH/xAAcAAACAgMBAQAAAAAAAAAAAAAABQQGAQMHAgj/xABGEAACAQIEAwQGBggFAwQDAAABAgMEEQAFEiEGMUETIlFhBxQyQnGBUmJygpGSIzNDc6GiscEVU2Oy0SXC4RYk0vA0k/H/xAAaAQEAAwEBAQAAAAAAAAAAAAAAAgMEBQEG/8QAPREAAQMCAwMKAwgABgMAAAAAAQACAwQREiExQVGBEyIyYXGRobHR8AVSwRQjM0JicoLhJDWSorLCFTTx/9oADAMBAAIRAxEAPwDuOCIwRGCIwRGCIwRGCIwRYJwRJqjieAMUjLVEg5pApkIPgWHcX7zDFZlboM+xbW0ExGJ9mje427hqeAK8etV0vsQRQDxmcu35I+7/AD48vIdBbt/r1XvJ0jOk8u/aLDvdn/tWGymoYXmrnA6iGOOMfiwdv5sMDtru5eiohGUcI/kST4YR4JbUQZehtNWsx6h66QH8qyD+mIERjV3itLHVrheOIcIx5kFRjNk3IyRt8ZJH/qxxG8G9WYPimuEjgB9AgTZNyEka/CSRP6MMLwb0wfFNcJPAH6FSaeDL3IENaynoErnJ/K0h/piQEZ0d4qt7q1uckI4xjzACZLlNQovDXSEdBNHHID81CN/NieB2x3f7CzGohOUkI/iSD44h4I9arovbginHjC5Rv/1ybfz4XkGov2f36pydJJ0Xlv7hcd7c/wDatkHE8BYJIWgkPJJ1MZJ8Ax7jfdY49ErdDl2qLqCYDEyzhvab941HEBOQcWLEs4IjBEYIjBEYIjBEYIjBEYIjBEYIjBEYIjBFhmsLnYDBALpC3EDTErRR9t0MzHTAp+3a7nyQH4jFXKXyYL9ez32LeKMRC9S7D+nVx4bP5W7Co1dlkar2mZVOtfoE9lAPIRg3c/bLfAYi5oteQ/QK2Kd5dgo47Hf0nd+zgAtlNmzsoShpD2Y2V5B2EQHTSunWR8EA88eh5OTG/QKL6ZrTiqZc9w57uJvbxW3/AAmql/X1hQfQpkCD876n/C2PcDz0ndyh9op4/wAOK/W438BYea9JwjSXvJGZm8Z3eU/zsR+Aw5Fm0X7c14fiVRo12EfpAb5AJlTZZDGLRwxoPqoo/oMTDWjQLM+eV+bnE9pJUsYkqkHBFEqcshkFpIY3H1kU/wBRiJa06hWsnlZm1xHYSEtfhGkveOMwt4wO8R/kYD8RiHIs2C3ZktI+JVGjnYh+oB3mCvP+E1UX6isLj6FSgcfnTS/43wwPHRd3r37RTyfiRW62m3gbjyWqpzZ1UpXUZ7M+08Q7eIjrqXTrA+KEeePC8jJ7fqFNlM1xxU0ue48x3A3t4rXQ5ZGy9pltToX6APawnyMZN0P2CvwOPGtFrxn6heyzvDsFZHc7+i7v28QVJXiBoSFrY+x6CZTqgY/btdD5OB8TiXKYcni3Xs99qrNGJRipnYv06OHDb/G/YE+Vri43BxasBFlnBEYIjBEYIjBEYIjBEYIjBEYIjBEvzfOI6cKGu0j7RxILvIfqr4DqTYDqcQe8NWiCmfNcjIDUnQdp+mp2JVNl7SqZcwdUhXf1cNaJR4yvt2h5bbL5HniBaTnJpu2cVqbM2M8nSAlx/NbnH9o2efWFmPMZ6kBaNBDBawqJV5jp2UWxI5WZrDyOGJzuhkN/oEMEMBvUHE75Qf8Ak76C57FMy/hyGN+1fVNP/mzHUw+z7qDyUDEmxNBuczvKplrZHtwN5rflbkOO08bpoahQwTUusi4W4uQOZtztuN8TusWIXtfNVnjLi40LRqIg+sE3L2tYgEW0m/PxxB8mHYsVZW/ZyBa91C474ikSmp5KWQqJjsQASV03tuDY3I5b4jI82BCrrqlzYmuiOqdcE5v61SRuxu69x/tL1PmRpb54nG67Voo5uVhDjroVy6kip3qKgVU7wqHbTpDNc6muNlPljOACTcriN5Iyv5VxGeXertxE6Q5OBDIzKQgR91YguGv0I2Bxa7KPJdKpIZR8w7rHikUFFXw0aVkVW7Lp1tGxJst+YDEqdt+Q2xCzg3ECswZUshEzX3yvYq+8J5z65TJKQA26uByDDnbyOx+eL2OxC66lLPy0QenGJLQo4rotejtE1/R1DV+F748uNFHG29r5pfmHDkMj9qmqGf8AzYTpY/a91x5MDiDomk3GR3hboq2RjcDuc35XZjhtHCyhyZjPTArWIJoLWNREvIf6sW5A53ZbjyGI4nN6eY3+oVwginN6c4XfKT/xd9DY9qxDl7RKJcvdXhbf1cteJh4xPv2bc9t18hzwDSM49N2zh7sjpmyHk6sEOH5rc4fuG3/l1nRNcoziOoDBbrIm0kTizxn6y+B6EXB6HE2PDllnpnw2JzB0I0PYfpqNqYYms6MERgiMERgiMERgiMERgiT5vm7K4gp1ElSwvYnuxr9OQjkvgObch4it77HC3X3qtkFMHN5WU2YO8nc3r69BtUE9lQ95y1RWzbCwHaSnnZRyjiHyVRzJPOGUeubj77lf95V5NsyNvcO3e4952ZLdS5G8zCauKuwN0hX9VF4bH25Prt8gMeiMuN392wKD6tsTTHTZDa78zvQdQ4kphnOcw0qa5nCjoObMfADmf6Drixzg3VcqadkTcTyk3FdfJJl/rFJIVFg5KgXKe8L+6Re5tuNJGIvN23Cz1Uj3U+OI9fBUvhjM6KnMdRI08tWxIIFyEuSt77arqeV2PLYYpaWtzOq5tLNBHaRxJefD3xTr0pqva0TMLrqYN4EXiNvwvic2oWj4mBjjJ0v6JG9JJBW01E/ejjqQ8ZPVGZT8Ld0389WIWs4N61mLHxzMgOgdcdid8Eq1HmFRRkHs23U7kC3eS56XQ7nxUDE4+a4tWmjBhqHw7NnvsSGihkgnnaTLnqFZzp1RvYd5jcfozzxWMjpdZWtfHI8uiLrnd/SfcaF5ctpwlO8d3BMSqx7MKrixGkWG45gYsf0BktVbifTNwttnpu1S2o4peSjSihp5NfZrGxsSbAAGygX3sefK+I4+bhAVLqtzoRCxhvayvPBWTtS0iRv7ZJZx4E9PkLD5YuY3CF06OEwwhp1Sr0nZ09PAiRsVaUkFhzCKBqsehJZRfwviMrrBUfEqh0UYa3U+SWU3oxQwAtK4nK3206A3O1raiByvfz8sREOSob8JbgzccXgrJUZn/h9DG1QxkkVVUi92dzzAJ5233PQYnfA3NbXS/ZoAZMzlxKbZTmCVESTJqCuLjULHw5f3Gx6Ym1wcLhXxSCRgeNClVVkbwsZqEqjE3eFv1UvjsPYk+uvzBxUYy03Z3bCuoyrbK0R1OY2O/M31HUeBC0gxV3eQtT1sOxuB2kR56WHKSJvykciDy8yk0ycPfcp/eUmTrPjd3HrG5w7xtyU7KM3ZnMFQojqVFyB7Ei/5kZPNfEHdeR8TNjyea7X3oqKimDW8rEbsPeDud19eh2JxixY0YIjBEYIjBEYIjBEnzvNGVlggAapkFxf2Yk5GV/qg7Ae8dh1tW99jhbr7zWymp2uBllyYO8n5R179wzUJmWiUQwAzVkxLd47ufellb3Yx/wAKMR6GQzJ93KuANUTJIcMbcstm5rRtJ/sphkuTCEtJI3a1D/rJSNz9VR7sY6KPnc4kxmHM6rPU1RlsxoswaD6neetNcWLKuScWUvqmYiWoQ1EL3ZQ7E3H0N9u4xG24sR44zPFnXOa4FU3kanHIMTT7twVy4YzGeZHarjjigkssKE2JBBGmx5gi1uRO9hYi1rCT0tF0qaSR7SZQADoFS8qpquiq6iGlgEr30q7JfQu5U6tgLqwvc2vbnbFIxNJAXMiZNBK9kbbnfuVyPDD1dPEuYOTIjMbxEDUG6HuW25d0dBvi3AXDnLpGldNG0TnMbv8A4rDPl8TyJI8atInssQCV+GLCATdazG0kOIzClY9U0YIjBEYIjBFW+OuHDWwAIQJYzdL8jfZlv0vt8wMVyMxBY62m5eOw1GigcL5rXmRYamDQiKS8zA7gCwGoHQWvbcHkDtjxjnaEKqmmqC7BI21tvvK6qPENbLmdSxhjaWGAbKNrrcXPjqe2wG9gNtjipxLzkudUPfVSksF2t9+KcZxx+ppVjplaKckIVt+qAt7O1j9EC3jsNsSMvNyWmb4iOSDYxZ2ltyveStN2EZqdPbFRrsLAE8hz9rkDba97Yube2a6sJfgHKarRnWTCYrJG3ZVCfq5QOX1WHvRnqp+VjiL2Ysxqt1PVGK7HC7DqPqNx60vjda1TDMDBWQnV3Tuh5CWJj7Ubf8q2I9PI5Ee7haCDSkSRnFG7LPb+lw2Ef2FNyXNGZmgnAWpjFyB7MichKn1TyI907HpeTH3OF2vvNU1NO1oEsWbD3g/KevdvGacYsWNGCIwRGCIwRL88zMU8eoLrkY6Yowd5HPJfIdSegBPTEHvwhaKaDln2JsBmTuG0+m85JTf1GIuw7etqGAsOcsltlF/ZiQfJVBPM71/hi+rj77gtf/tyYRzY2DuG/rcfE5aJjkWU9iGeRu0qJd5ZPE9FXwjXkB8+ZxNjMOZ1KzVVTypDWCzG6D6nrO1Vz0gcVyU5FPCCjuATKw2VTt3fE+LdPjyjI8jILhV9W6MiNmRO1Jcx4Hmhi9aiqTJMq62K3BItclX1XO34/wAMQMRAxXWaSgkY3lWPu7X/AOFOaD/q+WlZLdujEB7W76gENtyDBrH4m3TEx943rWiP/G01najzUTh3gWV+zetke0YHZxBzdQOQLA934L5b7Wx42InNyhT0DzYzHTQX04+i6ITi9ddIp+J4yxSnR6qQbEQgaVPg0pIQfC9/LFRlGjc+z1W5tA8DFKQwfq1PY0Z+Fl5ENfN7UkNMvhGpmf5u9kB+6cLSHaB4r3FRx6Nc89ZwjuFz4hB4ZU7zVFVL46p2RfyxaBhyV9STx9E+3kfhsY3+IPi66hTZJlS7Sdhf/Vm1H8XcnEhTNP5fNP8AylUNH27AB5BEOSZU20fYA/6U2k/ijg48NM0fl80/8nVHV9+0A+YU0cMqN4aiqi8NM7Ov5ZdYx5yVtCRx9U+3l34jGO/iB4tsgw18XsyQ1K+EimF/zpdCfujC0g2g+CYqOTVrmHqOIdxsfEr1BxPGGCVCPSyHYCYDSx8FlBKH4Xv5YCUaOy7fVeOoHkYoSHj9Oo7WnPwsnUsaupVgGVhYgi4IPMEdQRi3VYCARYpdl2UxUccnq8Z3JfSDuxtsoLHltYAmwviIaGjJVRwshacA61SeEcpeoq5a6rXQI3J0uNIDgefuottz1tvscUsbc4nLmUkLpJnTyi1t/vYtOdZrLm1QKWmOmBe8WO2qxHfPXSCRpXxsT9U4mQ2ChNM+sk5KI2aNv19B7D7gPiCSR5KSoOqaG/fBvqCtoNz1IJG/UHfcEmcbyeaVqoal7i6KTVu3fs9709z3KTMFeNuzqI94pPA9VbxjbkR8+Yx69mLMahdylqOSJa8XY7UfUdY2JcD69EHX9BW07EWPOKS26m3tROLeRUg8xtD8QX0cPfcVp/8AUfhPOjeO8bxucPA5aJtkeZioj1FdEinRLGecbjmvmOoPUEHFjH4gslTByL7A3BzB3jf67jkmGJrOjBEYIsM1hc7AYIBdVvLJVlZ8wmOmJFYU+rksXvynze231QvicUtNzyh02dm/iulM0xtFJHm4kYut2xv8fO+5beH6ZpnNbMCGcWhQ/soeY26SPszfIdMIwXHGeHUFGre2Jv2aM5DpH5neg0HE7VE4z4meApT0w11UhFhYHQPMeJ/gLk9L+yPtkNVwauqMZEcebit2b0kFcnqkzxiqVAx0c42I3K33K+K87EXtcHHps7mnVSlZHUN5J5GIDZsKo0NfXUwky3QWd+7H1srXuUP0CLm5tp35WNqQXDmLlNlqIgaa1ydP66vJdE4RyL1OnEVwXJ1ORyLGw28gAB8r9cXsbhFl2KSn5CMN27e1SM4zqOn0qQzyvtHEgu7nyHRR1Y2A8cHyBvbuXSp6V81yMmjVx0H99QzKXLk0tV3q1rJ0pomOgfvHFjIeW2y+RxDA52b+5aDVRwZUwz+cjPgNB59aTcQekmhoR2UAEzpsI4LBEt0L+yN9rKGI8Mb4qRzhuHvYsDnue7E43J2rm+delSvnJEbrTp4RKC1vN3ufmoXG1lJG3XNRVPrq6WfeaWSX947P/uJxoaA3QWRRQg8B+GJXKIKA9B+GF0UqhrpYN4ZZIv3bsn+0jEXNDtRdFcMl9KlfAQJHWoTwlUBreTpY/Ng2M76SN2mSLpHD/pJoa4djOBC77GOexR79A/snfazBSfDGKWke0bx72KTXuY7E02I2py2TS0veomunWmlY6D+7c3MZ57br5DGDA5mbO5bxVRz5VIz+cDPiND59aY5PnUdRqUBklTaSJxZ0PmOqnowuD44mx4d27lnqKV8Nic2nRw0P99RzC08V5M1XTtEkhjJIPk1vdbrp+HUDnywe3ELLnVMJmjLAbLnk2QL/AIlFRwu8fZx96Vdm1aGcv89Sra/LbFGDn4QuQadv2lsLDaw123te6slJR0uSxtJJIZJnFhsAzAdFW5st7Eknw8hiwAR5rYxkNCwucbk+PYmvBefyVsTvJFosxCsPZYb7AncleRPL+IEo3lwzWijqHTsLi2y9cQUzQuK2EEsgtMg/aw8zt1kTdl+Y64jIC04xx6wu3SPbK37NIcj0T8rvQ6Hgdi1ZlKsTJmEJ1ROqio08mi9yUeaX3+qW8Bg42PKDTb2b+ClC0yNNJJk4E4ep21v8vO28qyK1xcbg4uXNIss4IjBEg4lYzNHRqf11zMR7sC21/AuSIx9onpiqTOzBt8veS30YEQdUn8unW46d3S4DetWaIKmoSjUDsIgslQBax/yobeBI1keCgdceO5zsGwa/QKcBMERqD0nXDf8As7hoOs9SsE86opZ2VVHNmIAHxJ2xdey5jnBouSqTxRwoKg+t0Ug7b2u6+zkdVYHutt42PlzxS9l+c1cypoxKeWhPO7dVUcnzxqYTjsnNfK2kOwuV1HcaTvr1dN7m3hY1h1r71z4akxYhY8odvvaurZFTyiGM1OlqgLZmAFwCQdN/kL22JGNDQbZ6rvQtcGAydKy0Z5nDRssECiSqkF1U+zGvIySEckHhzY7Dyi99ua3X3mV0qama8GWU2YNTtJ+VvX4DUqKRT5ZC9TUy6pG/WTOO9IeiIo5DwRfD4nE4YCTYZk7fexRqaoy2aBhaNGjQep3lcZ429IlRXlo0vDTHbswe84/1GHO/0B3d99XPHYhpmx5nM+9FlVMAxoRGCIwRGCIwRGCIwRBGCK58E+kSooCsb3mpht2ZPeQf6bHlb6B7u22nnjPNTNkzGR96ouzAU+ZwpU0sumRf1cyDvRt1R1PMfSjbnf4HHHmgINjkR77lqpqoxXaRiYdWnQ+h3FSskzdnZoJ1EdVGLso9mReQkjJ5ofDmp2PnBj7812vvMKVTTBgEsRuw6HaD8ruvwOoUnM6PnNEiNUojLGW2576SR0uP/wCXOJEbRqudIz87RzrZKj5BwfNVyes5gW35RtszfaHuoPoj+HWpsZcbuXLgonzO5Wo7vfkmOc8cinmangpjIIh3rHSFAAuAAp7qja5sB/HHrpLGwCumrxG8xsZeytGSZqlVCs0d9LdDzUjYg+YxY1wcLhboZWysD26JVlaCmqHo2A7CUNJTg8h/mw28ATrA8GI6YrbzXYNh0+oXXnJniFQOk2wd/wBXcdD1jrW7hpjC0lGxv2NjCT70DX0fEoQYz9kHrj2PK7Ds8veShWAShtSPza/uGvf0uJ3J9i1YFgnBFWcprFWOpzGX2XuU8oI7iMDzc6n++PDFDSLGQ+wF054nF8dGzUa/udr3ZDgp/C9C0cOqX9fMxll8mb3fgq6U+7icTSG3OpzVFbK18mFnRbzR2DbxOfFUjjbNI6muSmllMVNEe+wBN3I+B5XCgkbXY8sVyOBdY6L5itlbLOInmzRr2+/qoOUZ7HllTUJGxqITbRpYWJsDe422uVuBvbEWuDHFVQ1DKWRzW85uxXjhwpWla2SmWKQXWM6izFeRY90dbgXG2/ji5nO5xC6lPaa0zmWOxM8+zT1eMFV1yuQkUY5u55DyUbknoAceyPwjrXVpafln2Js0Zk7h67ANpS4GLLKeWpqX1SN3ppLbyPyVEHgPZVf/ACcSghJNhmT77gvaqp5UgNFmtyA3D1O0rgXF/FE2YzmWU2QXEcYPdjX+7Ha7dfIAAduKJsbbBZUjxaiMERgiMERgiMERgiMERgiMETzhDiibLpxLEbobCSMnuyL/AGYb2bp5gkGuWISCxRd9JizOniqaZ9Mi96GS28b8mRx4H2WXr+Bxw54SDY5Ee+5aqWp5IkOF2OyI3j1GwpjkOa+sRksuiVCUljPNHHMeanYg9QRiLH4h1ryqp+RfYG7TmDvHrsI2FVnjyeSnqaWpu5gVrSKpNr3uCRexJBNr/Rt1xCQkEFcStc6ORkmeEapXw5XrNnMklOpMUiHWSLWGlbm3gZFX8cRabyXCz08gkrC6PQjP32qy5X6plrJSCR9cz6gH33I0jcKAASoUDnfFgws5u9bYuRpSIgcydqn8UULSQ6ov18LCWLzZfd+DLqT72ErSW3GozXZopWskwv6Luaew7eBz4Jfm1YrR02Yxeyli/nBJYSA+aHS/3D44g5wsJB7BWiCJwfJRv1On7m6d+Y4qzg4vXLSbi6ZhTmNDaSdlhQ+Bc2Y/dTW33cVynm2G3JbaBoM2N2jAXHhoOJsOKi51ArPSUSC0dxI6jkIodOlbeBkMQ+AOIvFy1g9gK2neWtlqXa6D9z73PddWTFy5qWZ1kMFUtpowT0YbMvwYb/LliLmB2qpmp45hZ4VQg4PrKOZTRz3iZhrDW2W+5ZT3WsOosfC2KuTc05Fc9tFNA8GF2V8/fsroROL11lXMhX1qZq1vYF46YHpHezyfGRhsfohfHFLOecZ4e+tdGqPIRimGuRd27G/xHjdcZ9KHF3r9Toja9NCSI7HZ25NJ59Qv1d/eOO7TQ8m251Puy5ypmNCIwRGCLIF9hufDBEQguQEBYnkFFyfgBzwOWqLHXT7w5jqLc9ueGy6LyZR4j8ce2KLOoWvfbHiLIN+WCIwRGCIwRXP0X8XeoVOiRrU0xAkudkbksnl0DfV390Yz1MPKNuNR7si7Nnq+qzLWr7BtHUgdY72ST4xsdz9Et4Y4T+Y7GOPvqXRpTy8ZpjrmW9u1v8h42VgljV1KsAykbggEEeYPMYuXNIBFiqlnXFFJlxaKKEdpsSkaBFuQCCzWtyPQHFTntZkAsE1XDTXa0Z7gLKmZ21fXKap4tEUKllIGmwuCSpPebYA35bG1sVOxOGIrmzfaagcqW2DdNn9rqPDmYGopopWUqzL3gQRuNiQD7pIuPIjGhjri67kEhkjDjtS3JadVeronF47mRFPIxTatS28BIJR8CMVsFi5h9grsVLy5sVS3XQ/uZax7rKVwjMxpxG5vJAzQuTzJQ2Un7SaG+9iUR5tjsyVVe0CbG3RwDhx1HA3HBeKz9LmECdIImlP2nPZp/L22PDnIBuz+nqvY/u6R7vmIbwHOPjhXnJv0tZVzdEK06fBBrf8Ankt93Bmb3O4L2o+7p4o993HjkPAeK18ScRPT1FNBGiu0zWYG+wuoBFvix+6ceveQQAuJUVJjkYxoviU2n4hheompxqDQrqdiO7ay3sb9NVrG3I+GPQ8EkK1tQx0jo9oU3L8winTXC6ut7XU8jtsfA7jY4kCDorGSNkF2m6V8WzMY0p0NpKl+yBHNUsWlYfCMN8yMVynLCNuXqujQNAeZXaMGLtOjRxNuCQelXOxQ5eIIe48w7GMLtojA75HwWygjkXXG6kiDn9Q9hY3uc9xc7Ur5/GOsoowRGCIwRdP9BGYxpUzwsAJJUDI3U6C2pPwYNt9FvAYxVrSWg7kXZYqKNXaRY0WRwAzhQGYDkCwFyBc88c7EbWRbViUEsFAY8zYXNuVzjy6LTFl8Su0ixRiR/bcIoZrctTWufnj0uJFrooacNUgmM4poRMR7ehb/AB5W1fW522xLlX4cN8kXI/Tl6utTCkUaLPoLSuotdSbIDbYnusbncC3Q46FFiwkk5IuaY2IjBEYIg4IvoD0VZ2K7LzDN33hHYyA764yO4T8VupJ5lGxyauINf1H2VJjnMcHN1Cf8JTMI3p3N5KZ+yJPNksGib5xlfmDjDEcsJ2Zei2V7QXiZujxi7Do4cDfgpGZUdKr+szrGGUBRJJaw3JFr7ark788TcGjMrlyMiB5R9r7ykWaekaljuIw8x8hpX5lt/wAAcQMrdiyS/E4W5NzUng3iaWtaTXD2cYAMZAYg7kMC52J9m1gOuPY3lynSVT5ySW2Gz/6pWc/oqykm6OWp3+DjWn88dvvY8fk9ruC7tP8AeU8se6zhwyPgfBeqP9FmEye7PEso+0h7N/5exwGUhG/P6ei8k59Ix3ykt4HnDxxLGStqqa6Y8g6RA/VjjVj/ADSvgzpOPD33r2pFoYYxuLuJNvJoWeCVPqcbn2pi0x+Mjs/9GA+WEPQB35968+JH/EOaNG2b/pAH0Sfi3hGoqKgVEE4V1UKoOpSoF+Trc7kt0648fGSbhfP1dHJJJyjHWI96qpS0WY0gqA0JcVAIkkA7Q2Oq5BQ92+o8xiuzm361zzHVQh923xanXyXR+CqDsKKFCLMV1t43bvWPwvb5YvjFmhdmjj5OFrfea1wDtsxkb3aaEIP3kp1ufiEWP82IjOQ9Q812Hfd0bRte6/BuQ8Se5ca9MebGfMWQHuU6iMeGojW5/Fgp+xjt0jMMd96wKj40ojBEYIjBFLynMXpp4p4/bicMB425rfwYXU+ROIuaHNLTtRfVGW1yTxRzRm6SIHU+TAEfPfljiOaWkg7EUnEURgi11EyorO5CqoLMTyAAuSfIDHoF8gi+V+Ic2arqZqhrgyuSAearyRfiECj5Y7bGYGhu5EvxNEYIjBEYIrx6HM2MGYqhPcqFMZ8NQBdD+KlR9vGarZijvuRdlnHZZjG3u1MJQ/vIjrQ/Eo0n5ccQ5SDrHkt7fvKNw2scDwdkfEDvU/PsvjqIJI5dWgi50+0NJDbbHfbE3AEWK5c8TZIy12iq+QS5OljEYg30pr3v5GTYfdxW0xrDAaJvQtx/tXSCZXF0ZWHipBH8MXLpAg6JNxsp9Tkce1CVmHxjdX/opHzxVN0Cd2fct/w0/wCIa06Ou3/UCPqsZ0wWpoZhyLvET9WSNmH80SYP6TTwXtOLwzRncHcQbeTiltPOUy2tmB3ZqpwfPXKq/wC0YgDaNx7VpczFWxRndGPAE+asuU04jgijHJI1X8FA/ti5gs0Bcyd+OVzjtJPeVQ89qs3geaUG1OrswP6AgJqOnY97lbFLjIM9nBcKd9bG5zh0Rfdp5rTScTZsyq6wCRG5N2TEEHr3G5YY5NiiyqrCAcNwer0XTcaF2kg4SN1qJj+0qZTf6qN2S/wjGKos7neT6LfX5Fkfysb4jEfNfNWY1nbyyzH9rI0m/wBdi398fRtbhAG5YFHx6iMERgim02T1EidpHBNIlyNUcbuARzBKg2O42OIl7QbEhE/4Q4L9ecxNUGmmFyI5KdyWA6hiyj5c+exG+KpZ+TF7XHai7rwdw/6hTLT9q0oViVLKBYMblQATtcsfnjlyyco7FayJ3itEYIkPG+UzVdHJTwOsbSWDM97aL3YbD3rafgTi2F4Y8OOxFw7in0f1FAivLLA2o2RU7Uux62XsrWHiWA+ZGOnHUNkyAPh6oqzPRSIAzxyIpNgXRlBPgCRYnFwcDoUWjHqIwRGCKRl1Z2E0Uw/ZSLJt9Rg39seObiBG9F9K8Wmy08w/Z1MRv9V27Jv4SHHzkuVjuI9FvoOcXx/Mx3gMQ8k+IxasC5bxRk9JT18SyL2dM8RLaS2zDtNwBc8wgtjM9rQ7qXDqoII6huIWaR45pZlNCslXG2XxVBRJFLPIy2sGBI2UACw5FiT4YiBd3NVEMYdMDTg2BzJXW82p+0glQ8njZfxUj++NLhdpC+ogfgla4bCD3FVqonL5bRTE7q1K5PnriVv9xxSTeNp7F02sDa2WMbRIPAkeSjTn/ochHvRufzyMf+7ET+AVYz/NG32EeACvIxqXDXKM+4xqZoJIZKUxhxbVZxYXB5EeAtzxmMhIsQuFUVsr4ywstftU7hPj1QtPSmA37kQYODckhdRGkW3N7XOPWSjIKyl+IizYi3cF0nGhdlVPIJdOUdoOfYySfM9o5/icQphdrfe1b/imVU8brDuAC+bY+QHgMfRlYFOoMpnnDNDDLKEtq7NGe1+VwoJxAva3ImyKVknD0tVUerKyRTkXVJy8Za3MDuHvWubG3I+GPHyBrcRzHVmiv3BXo1k7aSLMaMNCVukyz2s4IFh2cgYqQT7Q2K+eMk1ULAxuz3WRdL4X4Tpsv7T1cOBIQWDOzeze1rnbmf4eGMckzpLYkT3FSIwRGCIwRGCIwRVvizguDMWjad5QIwbKjgKb2uSCp32G4ti6Kd0d8O1FzXjn0dskkcWXUUrADU8xmvqJuAgDuALcybdR532Q1NwTI7hb0CKh57kFRRFVqoxEzC4UyRMbeJCOxAv1Nr2PgcamSNf0c+9EsVgeRv8ADE7IsONj8MejVF9JZ/LqyjtDz7GOT5js3H8Rj5upFmu97Vv+GZ1TBvuO8EK2YsWBUT/0tRtVzS1FQkjGQnsu0A03N7N3tRt4bDpvinA25uVzPscDpXPe65vpdXOjESqFi0BRyVLWHwAxaLbF0W4QLNUg49UlRoD/ANDjJ92ND+SRT/24yj8ALuP/AM0dbaT4g+qxMP8AoT292Nx+WRv/AI4H8Ao3/NG32keICvQxqXDVSyHjeOUyicxwGNrANIO97V7XA5W6eOKmyg65LBDXMeXB9m261PbiihLKO2jZiQFsC25NhuB44ljbvV32qAkDELp9ia0qp5BFqyjsxzEMkfzHaIf4jFdMbNb72rf8UzqnnfY94BXGuCOJoItMNfBHPSnkXjDvATzK7atHio36jqD3JonE3YbHzWBdnyPgvLo5Eq6VNLEXV45pCjKw8NZUqdja1uWOc+eQjA7yXitDICQSASOW3L4YoXq9YIjBEYIjBEYIjBEYIjBEYIjBFCnyineTtXgiaW1tbRqWsOQ1EXt5YkHuAtfJFWOJPR3TVk/rFRNPpCgCMOixooG4HcuATdjvzPPpi6OpcxuFoCLj/G2YUK3gy6FBEvt1DXd5SOiO5JWPzFtX2fa6MLZDzpDnu97feq8XaM/i05R2Z59jHH8z2aD+Jxwqk3a73tXQ+GZVTDuue4Eq2YsWBUDizhWhRnqKieVDIxawKG5PRV0XP9upxQ9jRmSuVVUdOCZJHEX95ZKoZTwo9a59XVkgvbtZrfOwUC58hfzIxUI8ei50VG6Z147hu8rtiiwt0AxsX0wVIhH/AEOMH3o0H5pF/wDljKPwAu47/NHW2E+APopFLBryyshHNWqkA89crD/cMSAvG4dqre/DWxSHaIz4NB8lZspqO0giccnjVvxUH++LmG7QVzJ2YJXNOwkdxXP8p4F7apqTUpIkfaExFWUBgWfyJ5aT054pbHcm64Mfw/HK8yA2vkrHTcAUSEMEckEEEyNzG45EYs5Jq2N+HwNNwPFWjFi2pBwkLLUQn9nUyi31XbtV/hIMVRZXG4n1W+vzcyT5mN8BhPkvmrMKPsJpYT+ykaPf6jFf7Y+ja7EAd6wKy8CcdzZc2neWmY3aK+635tGTybrp5HyJvimanbLnt96ou/ZFnkFZEJaeQOh525qfosvNW8jjlPjcw2cETHEERgiMERgiMERgiMERgiMERgijZjXxwRtLM6xxqLlmNgP/ACeQHM49a0uNgi4R6QvSK9deCC8dL16NN9rwT6nXr4DqQUwj5x18kVLy6j7eWKEftZFj2+uwX++NJdhBO5F9K8Wi608I/aVMQt9VG7Vv4RnHzkudhvI9VvoMi+T5WO8RhHmn+LVgXJs14VzF6h5jEJiWJXW6MAtzYaWYCwHTljMWOvey4MtJUmUvtftI+qb0NdnCMiNAui6g2RLKtwD7DbWGJAyblpjkrQQHNFvfWrvm1R2cErnkkbN+Ck/2xa42aSu1AzHK1o2kDvKrVTBoy2ihPNmpUI89cTN/tOKSLRtHYumx+KtlkGwSHwcB5pjkihamuhPIyJKPMSRqp/mjfE2dJw496zVJvDDINxbxaSfIheuCWPqcaH2oS0J+Mbsn9FB+eEPQA3Zdy8+JD/EOcNHWd/qAP1T3FqwowRGCJBAeyzGRfdqYQ4/eRHQ4+JRo/wAuKhlIeseS3u+8o2naxxHB2Y8Qe9ca9MWU9hmLuB3KhRIPDUBocfioY/bx26R+KO25YFR8aUU/Jc4npJBLTyNG/W3Jh4Mp2YeR+VjiL2NeLOCLrfDXpihcBa2MxP8A5kYLRnz0i7r8O8PPGCSicM2G6K/UHEdJOLxVML/ZkW4+IvcfPGR0b26goo+b8YUVMCZamIH6KsGc/BFux/DEmQvfoEXOn9MJatisnZ0QbTJqALsDt2htsoU2OkXuAepAGv7FzD8yLr6MCAQQQdwRyIxz0WusqkiRpJGCoilmY8gBuScegEmwRcaovTHKtVK0kWuldu4gsJI1FgLHkxIFyrdSbMAMdE0QwgA5+CLoeVekLLpwCKqOM/RmPZm/h37A/IkYyOppW7O7NEwqeKqKMXesp1+MyXPwF7nEBFIdGnuRU7iH0wUsQK0qtUP4kFIx8Sw1H5LY+Ixojo3npZIuR8ScS1Ne+uok1W9lF2RPsrfn5m588b44mxizQiUYsRXj0OZT2+Yq5Hcp1Mh8NRBRB+LFh9jGarfhjtvRdlnPa5jGvu00Jc/vJToQfEIsn5scQ5yDqHmt7fu6Nx2vcBwbmfEjuT/FqwIwRGCJFxsx9TkQe1MVhHxkdU/oxPyxVN0CN+Xet3w0f4hrjo27v9IJ+i852oapoYRyDvKR4CONlH80qYP6TRx7l7TG0M0h3BvFxv5AorP0WYwv7s8TRHw1oe0T+Uzf/bYHKQHeLfX1SP7yje3axwdwPNPjhRk36Ksq4ejlahPg40P/ADx3+9gzJ7m8UqPvKeKTddp4ZjwPgmOd5kKaCSZlLBBey8zuAPlc7noL4m52EXXMmlETC87FzzOeKRVvSyRVDU4V7SoXtp5Nr22dbKw+NhbvYoc/EQQVyZasTFjmOw55j3qrZw5xjFWTvFGjgKuoMbWYAgHbpzFvnyxayQONgt1PWsmeWtBy2qRxbCwjSoQXkpn7UAc2SxWVfnGW+YGPJRliGzP1XaoHAvMLtHjD2HVp4G3BIPSrkgrsvE0PfeEdtGV31xkd8D4rZgBzKLjdSShr+o+wsb2uY4tdqF8/jHWUUYIjBFhlB5jC6IAtgizgi6R6K+O5YZYaKZg1O7aELe1ET7Cg9ULWWx5XFjYWxjqacOBeNfNEv9JXHElbK8EbWpEeyhf2pU+2x6rcEqOXIm5tadPAIxiOvkio+NKIwRAGCIwRGCIOCL6A9FWSChy8zTdx5h20hO2iMDuA/BbsQeRdscmrlDn9Q9lSY1z3BrdSn/CULGN6hxaSpftSDzVLBYl+UYX5k4wxDLEdufotle4B4ibowYe06uPE34IzriunpZkhlLBnGq4W6qLkAsb33IPIHliTpA02K481XHC8MftVaybil4HqnrJg8avpiVdJLnc3jA93SUNybd4b3xW15F7lY4qt0ZeZnZXy6+zhZXbKcxSphSaO+hxtcWIsSCD5ggj5YuaQRcLpRStlYHt0KWZz+lrKSHohaof4INCfzyX+7it+b2t4rp0/3dPLJvs0ccz4DxWaP9LmEz9IIliH2nPaP/KIcBnITuFvr6JJ93Rsb8zi7gOaPHEvfF8LGnMqC8kDLMg8dBuw+8mtfnhKObcbM1H4e4CbA7R4LTx0PA2PBRs6nVXpK1DeO4jdhyMU2nS1/ASCI/AnHjzYtePYKtp2FzZaZ2uo/cy9x3XVkIxcuauc/wDpytqWqHqAFdFIpgrKFV9QYFNJ7vsAajY97fltnwOdclcj7NPKXmTUDm9t75d2qtXB61Ig/wDdqFl1G1tNythYtp21Xv8AK3XFseK3OW6k5Xk/vdU8OJrSq5kLeqzNRN7BvJTE9Y73eP4xsdh9Er4YpZzHYDw99S6NUOXjFSNcg7t2O/kPG64z6UOEfUKnXGtqaYkx2GyNzaPy6lfq7e6cd2mm5RtjqPd1zlTMaERgiMERgiMERgiMERgiMERgiMERgiufov4R9fqdci3poSDJcbO3NY/PoW+rt7wxnqZuTbYan3dF2bPW9amWiX2BaSpI6R3ukfxkYbj6Ibxxwn892AcffWujSjkIzUnXMN7dp/iPGysYGLlzlWuO4j2GuOlSolBCjVEJCim92C2JO9tvO55YqlGV7XWOtB5PE1gcey9lTjkM9Mad1pEqO2X9NG0KsFcsTzt+i7rAbWUadwcVYCLZXXPNPJFhcGB19Rbbfw3bl1OCFUUKihVGwVQAAPIDYY1AWXbAAFgq9ks6s9XWubR3MaMeQih1amv4GQyn4AYpYblzz7AXTqWFrYqZuup/c+1h3WUnhCFhTiRxaSdmmceGs3UfdTQvyx7EObc7c1VXuBmwN0YA0cNTxNzxTojFqxKr5PRq0VTl0vsx3VPOCS5jI817yfcGKGNFjGfYK6lRKQ+OsZqdf3N178jxTHheuaSHTL+vhYxS+bL73wZdLfexOJxLbHUZLPWxNZJiZ0Xc4dh2cDlwTjFixrVU1CRqXkZUUc2YgAfM48JtqvHODRclL6HiSlmfRHOjP0W9ifhe1/ljwPadCqWVMTzZrhde8+yv1iMBW0SoQ8Ug5o45HzU7gjqCcePZiHWuhS1HIvuRdpyI3j12g7CloEWZ08tNUppkXuzR33jfmrofA+0rdfxGJQTEG4yI99y9qqbkiC03Y7MHePUbQuB8X8LzZdOYpRdDcxyAd2Rf7MNrr08wQT24pWyNuFlSPFqIwRGCIwRGCIwRGCIwRGCIwRPOEOF5sxnEUQsgsZJCO7Gv92PRevkASKpZWxi5Rd9IiyynipqZNUjd2GO+8j82dz4D2mb/AMDHEnmJNzmT77gtVLTcqSXGzW5k7h6nYExyHK/V4yGbXK5LyyHm7nmfJRsAOgAxGNmEda8qqjln3As0ZAbh67SdpXuuzqnhbTLNGjeDMAbeNvDzx6XAalYXzRsNnOA4qZDMrqGRgykXBUggjxBGJKwEEXC94L1J+KK5o4dMX66ZhFF5M3vfBV1N93FcriG2GpyWyiia+TE/ot5x7Bs4nLil+b0arFTZdF7Mlg/lBHYyE+bd1PvnwxB4FhGPYC0U8pL5Kx+o0/c7TuzPBWcDF65azgir/EymFo61R+puswHNoGtr+JQgOPg3jimTmkPGzyXQoiJWupnfmzHU4ad+ncteaSCmqErFI7CULHUEch/lTfAE6CfBgemDua7HsOv0KlADPEac9Jty3/s3jqOsdasmLlzVzPi7XW5nHRFysa2/HQZGbzbT3Rfl8zjO/nPwri1d56oQXsB6X/pTOJOAYkg10quJkIt3iS+4HyPW4ty/D18QtkrKj4cwMvEOcFa8gr9aCKSRGqYlUTBTezW5/HxtsDcYtadh1W+GS4wuPOGq153lDSMs8DCOqjFlY+zIvMxyAc0PjzU7jzi9l+c3X3kV06apDAYpRdh1G0H5m9fgdCopNPmcL01VFpkX9ZC570bdHRhzH0XXnf4jE4ZyDcZEe+5RqaUxWcDiYdHDQ+h3hcZ429HdRQFpEvNTDftAO8g/1FHK30x3dt9PLHYhqWyZHI+9FlVMBxoRGCIwRGCIwRGCIwRBOCK58E+juorysj3hpjv2hHecf6annf6Z7u+2rljPNUtjyGZ96ouzKafLIUpqaLVI36uFD3pD1d2PIfSdvD4DHHmnJNzmTs97FqpqUy3cThYNXHQep3BSsjydo2aedhJVSCzMPZjXmI4weSD8WO58oMZbnO195BSqakPAiiFmDQbSfmd1+A0C18Z509JTNJGhZidINrql/eby/qSBj2RxaMlyaycwxFwFz71VN4R4apa6J5JZnkqGJL2axjJ5GxHevz1Hbp0OKmMDhmc1zqSlhqGFz3Xcdepb+AzJS101EW1xgE7cgRpIYDpdW3Hjbwx7HcOLVKhxwzugJuF0jF67KreVuKmoesYjsIg0dOTyP+bN8CRoB8FJ64pbznY9g0+pXSnBgiFOOk6xd/1bw1PWepbOGVMzSVrD9dZYQfdgW+j4FyS5+K+GEfOJedvko1pETW0zfy5nrcde7TvVgxcuejBFhlBFiLg8weuCA2zCrOVRrC75fMNUTKxp9Xvxe/EfrR3t9kr4HFDRhPJnTZ2buC6c7jI0VceTgRi6nbHdjvO638P1LQuaKYksgvC5/axchv1kTZW+R649jJacB4dYUKtjZW/aYxkekPld6HUcRsUPizhV55Y6mmkEVQlhc3sQDsdgdxc9DcbY9ewk3Gq4FVSOkeJIzZwUHi/ip6dFpYn7WqIAd1UDST4KPfN9h028r+PfbIaqqrrDEBG03eVE9GNPTqklQ0gM6316jbsk53356rXLfLxv5Fh1VfwxkYaZCedt6ve9W3h7iSGs19kTdDYhhYkb2YeRt8fEDFjXh2i6EFTHPfBsW7OMljqNLEskqbxyobOh8j1U9VNwfDB7A7t3ro09U+G4GbTq06H++sZhLlzmWl7tat06VMSkof3iC7RnlvuvmMQxuZk/vWg0sc+dMc/kJz/idD59STcQejahrh20BELvuJILFH8ynsnfe66SfHG+Kre0bx72rA5jmOwuFiNi5vnXorr4CTGi1CeMTANbzR7H5KWxtZVxu1yUVT66hlg2miki/eIyf7gMaGuDtDdFFDg9RiVkWS4HUYWKKTQ0Ms+0MUkv7tGf/aDiLiG6myK4ZL6K6+cgyItOnjKwLW8kS5+TFcZ31cbdM0XSOH/RtQ0I7WciZ03Mk9giW6hPZG+921EeOMUtW9w3D3tUmsc92FoudyctnMtV3aJbJ1qZVOgfu0NjIee+y+ZxgxufkzvW8UscGdSc/kBz4nQefUmOT5LHT6mBZ5X3klc3dz5noo6KLAeGJsjDe3es9RVPmsDk0aNGg/vrOZUPi/iNaKINbVI5tGl+Z6k/VFxy8QOtwe/CFzKuqEDL6k6BVGvzXN4kM0sa9iR3kKIVCn6Sg6wLc7nbrbFRdIBcrnvmrWjG4C273ml0eWOUGYZbqQqSJIRuY2FiwX6aEWOk9CPgI2yxNVIicR9opst43f0rjwLw88CtUT3NTNu1+agm9vtE7n4AdN7Y2WzOq6NFTGMGR/ScpnEFS0ziihJDOLzOP2UXI79JH3VfmemPJCXHAOPUF36RjYm/aZBkOiPmd6DU8BtWnNIxM6ZfCNMSqpqNPJIvciH1pLW+yG8RjxwxHkxpt7N3FTgcY2mrkzcScPW7a7+PnZWVVAFhsByGL1zCbrOCIwRGCJdnuV+sR6Q2iRTrikHONxyPmOhHUEjEHsxBaaWo5F9yLg5Ebxu9NxSkf+/iKN+gradhuOcUltmH0onHyZSRzG1f4gto4eH9Fav/AFJMQ50bx/qG7qcPA5plkWbdsGSRezqI9pY/A9GXxjbmD8uYxNj8WR1CzVVNyRDmG7HaH6HrG1aKXhemiqXqgvfbfc91Cb6mHgTf5b2tfHojAN1zG0sTJDKBmuc5rEuZV7LRR6Vb233Abe5kYdBe23MkA8zig893NXGlaKqoIhFhtO/rUirjJqIsvoGZRG95JRsWkA7zkjoguLeNx4YHXC1WOB5RtPBlbU9e08F0TNs9hoxEJ5DdzpBIudhuzWGwva5A5sNrctDnhuq68s7IbB51TRWDC4sQf4jEleDuSSfhiMMXp3elkO5MJGlj4tEQUPxtfzxUYhq3Ls9FubXvIwygPH6tR2OGfjZeRNXxe1HDUr4xsYX/ACPdCfvDC8g3HwXuGjk0c5h6xiHeLHwKDxMo2mpqqLxvAzr+aLWMOVtqCOHon2Bx/Dex38gPB1lCmzvKm3k7AH/VhKn8HQHHoqWj83mn/jKo6Mv2EHyKIc7ypd4+wJ/0oSx/BEJx6alp/N5p/wCMqhqy3aQPMqaOJlO0NNVS+FoGRfzS6BiPK30BPD1T7AW/iPY3+QPg26DNXy+zHDTL4yMZn+SJZAfvHC8h2AeKYaOPVznnqGEd5ufAL1BwxGWD1DvVSDcGYjSp8ViACD42v54CIauz7fReOr3gYYQGD9Op7XHPxsnUjhVJYhVUXJOwAHMk9Bi1YCbZlU2p9JNOJAkccstzYFQBqJ2GkE3PzAxSZhdc53xOLFhaCVC9KEbq1LUqt1ibvA+6SVZdVr7HSRflt548l2FV/Eg4FkgGhTGs49o2pmbUS7IR2RU3uR7JNtNvE3t/TEjK2yud8RgMZN+CPRdl7xUhZxbtX1KD9GwAPzsT8LYQizV58MjLIbnab8E8z3NjCFSNe0qJNoo/E9WbwjXmT8uZx69+HIaldulpuVJc82Y3U/QdZ2Jd/wDgRBF/T1tQxNzzlktuxt7MSD5KoA5neH4Ytq4+P9Baf/bkxHmxsHcN3W4+Jz0TXIsr9Xj0ltcjHXLIecjnm3kOgHQADFjGYQslVUcs+4FgMgNw3eu8pjiazowRGCIwRGCJNnmVuzLUU5C1MYsL+zKnMxP9U8wfdO/jit7CTibr7yWymqGtaYpc2HvB+Yde/eFCZVrlE8BMNZCSveG6H3opV6xn/hhiOUnObkR7sVeC6lcY5BijdnltGxzTsI/opjkuciYtHIvZVCfrIieX1lPvRnow+djiTH4sjqs1TSmKz2m7Dofodx6luXLEiSb1dFjeS7Egc3tYE+V+nx8TiWEDRYRG1oOAWJ81zfgHNaeiacVWqOflupJsNyuwJBvvvsdsURODb3XFoZo6cuEuTkZef8Qqpa2oFqWAarHcWW5WPzPvN8be8MBzjiOiR/4mYzydBvu31Kj5fJWSrVZjFN2WlrlSdnsN1sdjpXQBcb+WPBizcFGN07w+oa63V73K+8M8SrPR+sTlY9JKuSbLcW3F/G428dsXMfdtyurTVQkh5R+SkZfxXSTvojnUuTYAhlufAagLn4Y9EjTtUo6uGQ4WuzTkMDyOJrSs4IjBF5ZwOZAwRQ83zaKlTtJn0rewNibnc2AAJvsfwx45wbqq5ZmRNxPNgkWUcbpVVCwwwylDfVIRstgSLgX2NrXJHMYrEoJsAssNc2WTCxptvWPSfI4oW08i6h/s3P8A3BR88JeivPiRcKc26lEyyGU5ZB/hwjEjaRIzAXDcna594N4g7cumPBfAMKhGHfZm/Z7Xyv8AUpZwPA4r6qCRxOpj/Sse8rsCo31XvbU67+BxGPpEKiia4VD2OOIWz7fd1boOD6JH1inTV56iPyklf4Yt5Nu5b20cDXYg0XW/Os5EJWONe1qH/VxA8/rMfdjHVj8rnHj34chqupTUplu9xswan6DeepL0VaJTNOTNWTEL3Ru592KJfdjH/LHEehmcyfdgtBJqiI4xhjbnns3ucdpP9BTMkytlZqioIapkFjb2Yk5iJPqjmT7x38MSYwjnO195KmpqGuaIosmDvJ+Y9e7cE5xYsaMERgiMERgiMERgiTZxk7M4np2EdSotc+xKv0JAOa+DDdenhit7CTibr71WynqWtbyUouw94O9vX1aFQbxV/dcNTVsO+xHaRHxU8nib5qw52PKGUmuTh4f0r/vKTNtnxu/0u7dzh3jYt9LnjwsIa4KjE2SZf1UvhufYk+o3yJx6JC02f37CoPpGytMlNmNrfzN9R1jiApmbcPU1SQZolYj3t1a3hqUg28r4scwO1XIlpopem26Q8bZTKKNaeih/Rlu+EIBsNxsTc3axJ3O2+ISNOGzQs1ZC/keThbkqknDSDMRRO7iN0UkobamEYYmxBFiyvbba4xVg52Fc4UrRUcgSbEbN9lK4my5TWUuXxkpAoHXcsxYu/m1thfrfxx65vODQrKmIGZlO3JqtlRwFSHszGmhkdWvqY6gCCVYE9Rffp/DFpiat7vh8OWEWsQqfwxnEMWZ1M88gVWMgUkMdzICOQNrKOuKWEB5JXPpp2Nqnveba+aZy541Rm8KQTuYdgQjtoays7d3kfA/DEi67xYq81BkrGtY7m+G9XDirNTS0skwF2AAUHlqJCi/kL3+WLnuwi66FTNyUReqRkXBhr4fWameQySXK2sbAEgXuOW2yiwAt8qWxYhclcyCh+0M5WVxuUti7YpV5dKxfs1LxHmQ0dmsvXSyX26fM4jnm0qluMiSmeb2Fxw9VO4JqswnjjjgaJIYWAYta7C+oqdieRtcAfHniTMZyCton1MjQGWDW+K6VW0iTRtHIupHFmB8P+fPF5FxYrsvYHtLXaFUdfR7LGWEFbJHE3NbNf56XAY+dhinkiNCuWPhr2XEchA99YVp4c4eiooykQJLbu7e0xHK/kLmwH9ycWtYGjJbqemZA2ze9RarPHmYw0IV2Bs8zfqovHce3J9RfmRisyFxszv2BdhlI2Jokqchsb+Z3oOs8AVp/RUHdQNUVs25uR2kp5XY8o4l+SqOQJ5+ZR6ZuPj/Sn95V5usyNvcOze49525Kbk+UMrmeoYSVLC1x7ES/QjB5L4sd25nwxNjLHE7X3oqKipa5vJRCzB3k73dfVoE5xYsaMERgiMERgiMERgiMERgiXZxk0dQFLXSRN45UNnjPkfA9VNweoxB7A7tWinqnw3AzB1B0Pb66hKZcxaFTDmKK0Td31gL+ifpaRN+zblzuvmOWKy4tyk037OK1tgbIeUpCQ4flvzh+07R49S9x5dPTANRuJoLXFPK3If6Uu5A5WVrjzGPcLm9DMbvQrwzxTm1QMLvmA/5N+ose1TMv4jhkfsn1Qz/5Uw0sfs+6481JxJsrSbHI7iqZaKRjcbec35m5jjtHGym1GWRPIkrRqZEN1e1mHPa43tudjtiZaCbrA6NjnBxGY2qvcacJtVMk0DhJ47WJJAIBuNxuGBuQf/orkjxZhY6yjMxD2GzgtvDceYL2rVjBtKWjVdHeO5JOkDfZQPicesx/mU6cVAuZj2aJF6POF+7OaunBJKhRKgPIMSVJHXUNx4YhEz5gslBSWDuVbt2hROEqVP8AGZwiBFi7TSoFgLER7fHUT88eMtyirpWN+2usLAX9FfOJMq9appIb2LDunwYEEfK4F/K+LntxCy6tRDysZZvVFyfOq7L4/Vno3l0k6CNVtyTzVWDC5v0PTFIc5mVly4Z6inbyboybaJrwTkM/byVtWNMkl9KHmNVrkjpsAoB3te+JRtN8RV9HTyYzNLqdiYcIcKtRPM3aBkkOyBTsAW0ksTzsbEW+eJMZhJV1JScg5xvkdnkrRixbUnzDiOGN+yTVNP8A5UI1MPte6g82IxW6VoNhmdwWyKike3G7mt+Z2Q4bTwuocmXT1ILVriGC1zTxNzH+rLsSOd1Ww8ziOFzunkN3qVcJ4oDanGJ3zEf8W/U3PYvMWYtMohy5FSJdvWCtokHhEm3aNz3Fl8zyx5iLso9N+zgvXQNjPKVZJcfy35x/cdg8epNcoyaOn1FbtI+8krm7yHzPgOiiwHQYsYwNWSoqXzWByA0A0HZ66lMcTWdGCIwRGCIwRGCIwRGCIwRGCIwRYZQQQRcHmD1wXoNswkDcPNCS1DJ2PUwsC0DH7F7oT4oR8Dinky3Nht1bFvFa2UYaluL9QycOO3j3qNXZpGy9lmVN2a/TYdpCelxIB3D9oLjwvFrSD6hWRU7wcdHJc7ui7u28CVtpspdVD0NYezO6pKe3iI6aW1awPg5Hlj0MIzY76hRfUNccNTFnvHMdxFreC2/4tVRfr6MuPp0zhx+R9L/hfHuN46Te5Q+z08n4ctupwt4i48l6Ti6kvaSQwt4To8R/nUD8DhyzNpt25Lw/DajVrcQ/SQ7yJTKmzOGQXjmjcfVdT/Q4mHtOhWZ8ErMnNI7QQpWJKpZOCKJU5nDGLySxoPrOo/qcRL2jUq1kEr8mtJ7ASlr8XUl7JIZm8IEeU/yKR+JxDlmbDfszWkfDajVzcI/UQ3zIXn/FquX9RRlB9OpcIPyJqf8AG2GN56Le9e/Z6eP8SW/U0X8TYea1VOUuyl66sPZjdkiPYRAddTatZHxcDyx4WE5vd9ApsqGtOGmiz3nnu4C1vBa6HNI1Xsstpu0X6ajs4R5mQjvn7AbHjXi1ox9ApS07y7HWSWO7pO7tnEhSE4faYhq2TtuohUFYFP2L3cjxcn4DHvJl2bzfq2e+1VmtbEMNM3D+o5uPHZw70/VQBYCwHIDFy55N8ys4IjBEYIjBEYIjBEYIjBEYIjBEYIjBEYIjBFgjBEln4WgLF4g9PIebU7GO/wAVHcb7ynFRibqMuxbW/EJgML7OG5wv3HUcCFr9Vr4vYnhqF8JkMbW+3H3f5P8AnC0g0N+3+vRS5Sjk6TC0/pNx3Oz/ANyGzeoUWmoJCPGGSOUH5MUb+GGN21vdmgpoTnHMP5AtPhceKW1FRlz7zUTKepehkv8AmWM/1xAmM6t8FpYytblHKD2SDyLgoxiyXn2ca/GORP7DEbQblZi+KaYieIP1QIsl5iONvhHI/wD2nC0G5MXxTTERxA+qlU9Rlybw0TMehShkv+Zox/XEgYxo3wVb2VrspJQO2QeQcUxXN6hhaGgkA6GaSOMD5KXb+XE8btje+wWY00IzkmH8QXHxsPFZ9Vr5fbnhgHhChka325O7/JhaQ6m3Z/fonKUcfRYXfuNh3Nz/ANy9wcLwBg8oaokHJ6hjJb4Ke4v3VGAibqc+1RdXzEYWWaNzRbvOp4kp0Bi1YlnBEYIjBEYIjBEYIjBEYIv/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dirty="0"/>
          </a:p>
        </p:txBody>
      </p:sp>
      <p:pic>
        <p:nvPicPr>
          <p:cNvPr id="1030" name="Picture 6" descr="C:\Users\alex\Pictures\New RCCG Project\images.jpg"/>
          <p:cNvPicPr>
            <a:picLocks noChangeAspect="1" noChangeArrowheads="1"/>
          </p:cNvPicPr>
          <p:nvPr/>
        </p:nvPicPr>
        <p:blipFill>
          <a:blip r:embed="rId3" cstate="print"/>
          <a:srcRect/>
          <a:stretch>
            <a:fillRect/>
          </a:stretch>
        </p:blipFill>
        <p:spPr bwMode="auto">
          <a:xfrm>
            <a:off x="3347864" y="188640"/>
            <a:ext cx="2808312" cy="3024336"/>
          </a:xfrm>
          <a:prstGeom prst="rect">
            <a:avLst/>
          </a:prstGeom>
          <a:noFill/>
        </p:spPr>
      </p:pic>
    </p:spTree>
  </p:cSld>
  <p:clrMapOvr>
    <a:masterClrMapping/>
  </p:clrMapOvr>
  <p:transition>
    <p:wedg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94122"/>
          </a:xfrm>
        </p:spPr>
        <p:txBody>
          <a:bodyPr>
            <a:noAutofit/>
          </a:bodyPr>
          <a:lstStyle/>
          <a:p>
            <a:endParaRPr lang="en-GB" sz="6600" dirty="0">
              <a:latin typeface="Algerian" pitchFamily="82" charset="0"/>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32917"/>
          </a:xfrm>
        </p:spPr>
      </p:pic>
    </p:spTree>
    <p:extLst>
      <p:ext uri="{BB962C8B-B14F-4D97-AF65-F5344CB8AC3E}">
        <p14:creationId xmlns:p14="http://schemas.microsoft.com/office/powerpoint/2010/main" val="307229454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32560" y="1988840"/>
            <a:ext cx="7406640" cy="1080120"/>
          </a:xfrm>
        </p:spPr>
        <p:txBody>
          <a:bodyPr>
            <a:normAutofit fontScale="90000"/>
          </a:bodyPr>
          <a:lstStyle/>
          <a:p>
            <a:r>
              <a:rPr lang="en-GB" sz="1800" cap="none" dirty="0" smtClean="0"/>
              <a:t/>
            </a:r>
            <a:br>
              <a:rPr lang="en-GB" sz="1800" cap="none" dirty="0" smtClean="0"/>
            </a:br>
            <a:r>
              <a:rPr lang="en-GB" sz="1800" dirty="0" smtClean="0"/>
              <a:t/>
            </a:r>
            <a:br>
              <a:rPr lang="en-GB" sz="1800" dirty="0" smtClean="0"/>
            </a:br>
            <a:r>
              <a:rPr lang="en-GB" sz="1800" dirty="0" smtClean="0"/>
              <a:t/>
            </a:r>
            <a:br>
              <a:rPr lang="en-GB" sz="1800" dirty="0" smtClean="0"/>
            </a:br>
            <a:r>
              <a:rPr lang="en-GB" sz="1800" dirty="0" smtClean="0"/>
              <a:t/>
            </a:r>
            <a:br>
              <a:rPr lang="en-GB" sz="1800" dirty="0" smtClean="0"/>
            </a:br>
            <a:r>
              <a:rPr lang="en-GB" sz="1800" dirty="0" smtClean="0"/>
              <a:t/>
            </a:r>
            <a:br>
              <a:rPr lang="en-GB" sz="1800" dirty="0" smtClean="0"/>
            </a:br>
            <a:r>
              <a:rPr lang="en-GB" sz="1800" dirty="0" smtClean="0"/>
              <a:t/>
            </a:r>
            <a:br>
              <a:rPr lang="en-GB" sz="1800" dirty="0" smtClean="0"/>
            </a:br>
            <a:r>
              <a:rPr lang="en-GB" sz="1800" dirty="0" smtClean="0"/>
              <a:t/>
            </a:r>
            <a:br>
              <a:rPr lang="en-GB" sz="1800" dirty="0" smtClean="0"/>
            </a:br>
            <a:r>
              <a:rPr lang="en-GB" sz="1800" dirty="0" smtClean="0"/>
              <a:t/>
            </a:r>
            <a:br>
              <a:rPr lang="en-GB" sz="1800" dirty="0" smtClean="0"/>
            </a:br>
            <a:r>
              <a:rPr lang="en-GB" sz="1800" dirty="0" smtClean="0"/>
              <a:t/>
            </a:r>
            <a:br>
              <a:rPr lang="en-GB" sz="1800" dirty="0" smtClean="0"/>
            </a:br>
            <a:r>
              <a:rPr lang="en-GB" sz="1800" dirty="0" smtClean="0"/>
              <a:t/>
            </a:r>
            <a:br>
              <a:rPr lang="en-GB" sz="1800" dirty="0" smtClean="0"/>
            </a:br>
            <a:r>
              <a:rPr lang="en-GB" sz="1800" dirty="0" smtClean="0"/>
              <a:t/>
            </a:r>
            <a:br>
              <a:rPr lang="en-GB" sz="1800" dirty="0" smtClean="0"/>
            </a:br>
            <a:r>
              <a:rPr lang="en-GB" sz="1800" dirty="0" smtClean="0"/>
              <a:t/>
            </a:r>
            <a:br>
              <a:rPr lang="en-GB" sz="1800" dirty="0" smtClean="0"/>
            </a:br>
            <a:r>
              <a:rPr lang="en-GB" sz="2700" dirty="0" smtClean="0">
                <a:latin typeface="Arial Rounded MT Bold" pitchFamily="34" charset="0"/>
              </a:rPr>
              <a:t/>
            </a:r>
            <a:br>
              <a:rPr lang="en-GB" sz="2700" dirty="0" smtClean="0">
                <a:latin typeface="Arial Rounded MT Bold" pitchFamily="34" charset="0"/>
              </a:rPr>
            </a:br>
            <a:r>
              <a:rPr lang="en-GB" sz="2700" cap="none" dirty="0" smtClean="0">
                <a:solidFill>
                  <a:schemeClr val="tx1"/>
                </a:solidFill>
                <a:latin typeface="Arial Rounded MT Bold" pitchFamily="34" charset="0"/>
              </a:rPr>
              <a:t>The aim of this lesson is for us as children of God to have an in depth knowledge of heaven while we are still on earth. </a:t>
            </a:r>
            <a:endParaRPr lang="en-GB" sz="2700" cap="none" dirty="0">
              <a:solidFill>
                <a:schemeClr val="tx1"/>
              </a:solidFill>
              <a:latin typeface="Arial Rounded MT Bold" pitchFamily="34" charset="0"/>
            </a:endParaRPr>
          </a:p>
        </p:txBody>
      </p:sp>
      <p:sp>
        <p:nvSpPr>
          <p:cNvPr id="3" name="Text Placeholder 2"/>
          <p:cNvSpPr>
            <a:spLocks noGrp="1"/>
          </p:cNvSpPr>
          <p:nvPr>
            <p:ph type="subTitle" idx="1"/>
          </p:nvPr>
        </p:nvSpPr>
        <p:spPr>
          <a:xfrm>
            <a:off x="1432560" y="332656"/>
            <a:ext cx="7406640" cy="720080"/>
          </a:xfrm>
        </p:spPr>
        <p:txBody>
          <a:bodyPr>
            <a:noAutofit/>
          </a:bodyPr>
          <a:lstStyle/>
          <a:p>
            <a:r>
              <a:rPr lang="en-GB" sz="4800" b="1" dirty="0" smtClean="0">
                <a:solidFill>
                  <a:schemeClr val="tx1"/>
                </a:solidFill>
                <a:latin typeface="AR DESTINE" pitchFamily="2" charset="0"/>
              </a:rPr>
              <a:t>AIM</a:t>
            </a:r>
            <a:endParaRPr lang="en-GB" sz="4800" b="1" dirty="0">
              <a:solidFill>
                <a:schemeClr val="tx1"/>
              </a:solidFill>
              <a:latin typeface="AR DESTINE"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32560" y="359898"/>
            <a:ext cx="7406640" cy="1052878"/>
          </a:xfrm>
        </p:spPr>
        <p:txBody>
          <a:bodyPr>
            <a:normAutofit/>
          </a:bodyPr>
          <a:lstStyle/>
          <a:p>
            <a:r>
              <a:rPr lang="en-GB" sz="4800" b="1" dirty="0" smtClean="0">
                <a:solidFill>
                  <a:schemeClr val="tx1"/>
                </a:solidFill>
              </a:rPr>
              <a:t>OBJECTIVE</a:t>
            </a:r>
            <a:endParaRPr lang="en-GB" sz="4800" b="1" dirty="0">
              <a:solidFill>
                <a:schemeClr val="tx1"/>
              </a:solidFill>
            </a:endParaRPr>
          </a:p>
        </p:txBody>
      </p:sp>
      <p:sp>
        <p:nvSpPr>
          <p:cNvPr id="3" name="Subtitle 2"/>
          <p:cNvSpPr>
            <a:spLocks noGrp="1"/>
          </p:cNvSpPr>
          <p:nvPr>
            <p:ph type="subTitle" idx="1"/>
          </p:nvPr>
        </p:nvSpPr>
        <p:spPr>
          <a:xfrm>
            <a:off x="1475656" y="1628800"/>
            <a:ext cx="7416824" cy="3672408"/>
          </a:xfrm>
        </p:spPr>
        <p:txBody>
          <a:bodyPr>
            <a:normAutofit fontScale="40000" lnSpcReduction="20000"/>
          </a:bodyPr>
          <a:lstStyle/>
          <a:p>
            <a:pPr>
              <a:lnSpc>
                <a:spcPct val="120000"/>
              </a:lnSpc>
            </a:pPr>
            <a:r>
              <a:rPr lang="en-GB" sz="6000" dirty="0" smtClean="0">
                <a:solidFill>
                  <a:schemeClr val="tx1"/>
                </a:solidFill>
                <a:latin typeface="Arial Rounded MT Bold" pitchFamily="34" charset="0"/>
              </a:rPr>
              <a:t>The objective is to ensure that by the end of this lesson you will know </a:t>
            </a:r>
            <a:r>
              <a:rPr lang="en-GB" sz="6000" dirty="0">
                <a:solidFill>
                  <a:schemeClr val="tx1"/>
                </a:solidFill>
                <a:latin typeface="Arial Rounded MT Bold" pitchFamily="34" charset="0"/>
              </a:rPr>
              <a:t>and</a:t>
            </a:r>
            <a:r>
              <a:rPr lang="en-GB" sz="6000" dirty="0" smtClean="0">
                <a:solidFill>
                  <a:schemeClr val="tx1"/>
                </a:solidFill>
                <a:latin typeface="Arial Rounded MT Bold" pitchFamily="34" charset="0"/>
              </a:rPr>
              <a:t> </a:t>
            </a:r>
            <a:r>
              <a:rPr lang="en-GB" sz="6000" dirty="0">
                <a:solidFill>
                  <a:schemeClr val="tx1"/>
                </a:solidFill>
                <a:latin typeface="Arial Rounded MT Bold" pitchFamily="34" charset="0"/>
              </a:rPr>
              <a:t>understand</a:t>
            </a:r>
            <a:endParaRPr lang="en-GB" sz="6000" dirty="0" smtClean="0">
              <a:solidFill>
                <a:schemeClr val="tx1"/>
              </a:solidFill>
              <a:latin typeface="Arial Rounded MT Bold" pitchFamily="34" charset="0"/>
            </a:endParaRPr>
          </a:p>
          <a:p>
            <a:pPr marL="1170432" indent="-1143000">
              <a:lnSpc>
                <a:spcPct val="120000"/>
              </a:lnSpc>
              <a:buFont typeface="Wingdings" pitchFamily="2" charset="2"/>
              <a:buChar char="v"/>
            </a:pPr>
            <a:r>
              <a:rPr lang="en-GB" sz="6000" dirty="0" smtClean="0">
                <a:solidFill>
                  <a:schemeClr val="tx1"/>
                </a:solidFill>
                <a:latin typeface="Arial Rounded MT Bold" pitchFamily="34" charset="0"/>
              </a:rPr>
              <a:t>What heaven is </a:t>
            </a:r>
          </a:p>
          <a:p>
            <a:pPr marL="1170432" indent="-1143000">
              <a:lnSpc>
                <a:spcPct val="120000"/>
              </a:lnSpc>
              <a:buFont typeface="Wingdings" pitchFamily="2" charset="2"/>
              <a:buChar char="v"/>
            </a:pPr>
            <a:r>
              <a:rPr lang="en-GB" sz="6000" dirty="0" smtClean="0">
                <a:solidFill>
                  <a:schemeClr val="tx1"/>
                </a:solidFill>
                <a:latin typeface="Arial Rounded MT Bold" pitchFamily="34" charset="0"/>
              </a:rPr>
              <a:t>What heaven looks like</a:t>
            </a:r>
          </a:p>
          <a:p>
            <a:pPr marL="1170432" indent="-1143000">
              <a:lnSpc>
                <a:spcPct val="120000"/>
              </a:lnSpc>
              <a:buFont typeface="Wingdings" pitchFamily="2" charset="2"/>
              <a:buChar char="v"/>
            </a:pPr>
            <a:r>
              <a:rPr lang="en-GB" sz="6000" dirty="0" smtClean="0">
                <a:solidFill>
                  <a:schemeClr val="tx1"/>
                </a:solidFill>
                <a:latin typeface="Arial Rounded MT Bold" pitchFamily="34" charset="0"/>
              </a:rPr>
              <a:t>Those who are presently in heaven</a:t>
            </a:r>
          </a:p>
          <a:p>
            <a:pPr marL="1170432" indent="-1143000">
              <a:lnSpc>
                <a:spcPct val="120000"/>
              </a:lnSpc>
              <a:buFont typeface="Wingdings" pitchFamily="2" charset="2"/>
              <a:buChar char="v"/>
            </a:pPr>
            <a:r>
              <a:rPr lang="en-GB" sz="6000" dirty="0" smtClean="0">
                <a:solidFill>
                  <a:schemeClr val="tx1"/>
                </a:solidFill>
                <a:latin typeface="Arial Rounded MT Bold" pitchFamily="34" charset="0"/>
              </a:rPr>
              <a:t>Those who will not make heaven at all</a:t>
            </a:r>
          </a:p>
          <a:p>
            <a:pPr marL="1170432" indent="-1143000">
              <a:lnSpc>
                <a:spcPct val="120000"/>
              </a:lnSpc>
              <a:buFont typeface="Wingdings" pitchFamily="2" charset="2"/>
              <a:buChar char="v"/>
            </a:pPr>
            <a:r>
              <a:rPr lang="en-GB" sz="6000" dirty="0" smtClean="0">
                <a:solidFill>
                  <a:schemeClr val="tx1"/>
                </a:solidFill>
                <a:latin typeface="Arial Rounded MT Bold" pitchFamily="34" charset="0"/>
              </a:rPr>
              <a:t>And decide to enter into heaven at the end of your race on earth.</a:t>
            </a:r>
          </a:p>
          <a:p>
            <a:pPr>
              <a:lnSpc>
                <a:spcPct val="120000"/>
              </a:lnSpc>
            </a:pPr>
            <a:endParaRPr lang="en-GB" dirty="0" smtClean="0"/>
          </a:p>
          <a:p>
            <a:pPr>
              <a:lnSpc>
                <a:spcPct val="120000"/>
              </a:lnSpc>
            </a:pPr>
            <a:endParaRPr lang="en-GB"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6952816" cy="5746968"/>
          </a:xfrm>
        </p:spPr>
        <p:txBody>
          <a:bodyPr>
            <a:normAutofit/>
          </a:bodyPr>
          <a:lstStyle/>
          <a:p>
            <a:pPr algn="ctr"/>
            <a:r>
              <a:rPr lang="en-GB" sz="4800" b="1" dirty="0" smtClean="0"/>
              <a:t>    </a:t>
            </a:r>
            <a:r>
              <a:rPr lang="en-GB" sz="4400" b="1" dirty="0" smtClean="0">
                <a:solidFill>
                  <a:schemeClr val="tx1"/>
                </a:solidFill>
              </a:rPr>
              <a:t>BIBLE PASSAGE</a:t>
            </a:r>
            <a:r>
              <a:rPr lang="en-GB" sz="4800" dirty="0" smtClean="0">
                <a:solidFill>
                  <a:schemeClr val="tx1"/>
                </a:solidFill>
              </a:rPr>
              <a:t/>
            </a:r>
            <a:br>
              <a:rPr lang="en-GB" sz="4800" dirty="0" smtClean="0">
                <a:solidFill>
                  <a:schemeClr val="tx1"/>
                </a:solidFill>
              </a:rPr>
            </a:br>
            <a:r>
              <a:rPr lang="en-GB" dirty="0" smtClean="0">
                <a:solidFill>
                  <a:schemeClr val="tx1"/>
                </a:solidFill>
              </a:rPr>
              <a:t>     Revelation 21: 1 – 18</a:t>
            </a:r>
            <a:br>
              <a:rPr lang="en-GB" dirty="0" smtClean="0">
                <a:solidFill>
                  <a:schemeClr val="tx1"/>
                </a:solidFill>
              </a:rPr>
            </a:br>
            <a:r>
              <a:rPr lang="en-GB" dirty="0" smtClean="0">
                <a:solidFill>
                  <a:schemeClr val="tx1"/>
                </a:solidFill>
              </a:rPr>
              <a:t/>
            </a:r>
            <a:br>
              <a:rPr lang="en-GB" dirty="0" smtClean="0">
                <a:solidFill>
                  <a:schemeClr val="tx1"/>
                </a:solidFill>
              </a:rPr>
            </a:br>
            <a:r>
              <a:rPr lang="en-GB" b="1" dirty="0" smtClean="0">
                <a:solidFill>
                  <a:schemeClr val="tx1"/>
                </a:solidFill>
              </a:rPr>
              <a:t>Memory Verse</a:t>
            </a:r>
            <a:br>
              <a:rPr lang="en-GB" b="1" dirty="0" smtClean="0">
                <a:solidFill>
                  <a:schemeClr val="tx1"/>
                </a:solidFill>
              </a:rPr>
            </a:br>
            <a:r>
              <a:rPr lang="en-GB" b="1" dirty="0" smtClean="0">
                <a:solidFill>
                  <a:schemeClr val="tx1"/>
                </a:solidFill>
              </a:rPr>
              <a:t>   </a:t>
            </a:r>
            <a:r>
              <a:rPr lang="en-GB" dirty="0" smtClean="0">
                <a:solidFill>
                  <a:schemeClr val="tx1"/>
                </a:solidFill>
              </a:rPr>
              <a:t>2 Corinthians 5:1</a:t>
            </a:r>
            <a:endParaRPr lang="en-GB" dirty="0">
              <a:solidFill>
                <a:schemeClr val="tx1"/>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75656" y="260648"/>
            <a:ext cx="7406640" cy="1472184"/>
          </a:xfrm>
        </p:spPr>
        <p:txBody>
          <a:bodyPr/>
          <a:lstStyle/>
          <a:p>
            <a:r>
              <a:rPr lang="en-GB" dirty="0" smtClean="0">
                <a:solidFill>
                  <a:schemeClr val="tx1"/>
                </a:solidFill>
                <a:latin typeface="Arial Rounded MT Bold" pitchFamily="34" charset="0"/>
              </a:rPr>
              <a:t>LESSON OUTLINE</a:t>
            </a:r>
            <a:endParaRPr lang="en-GB" dirty="0">
              <a:solidFill>
                <a:schemeClr val="tx1"/>
              </a:solidFill>
              <a:latin typeface="Arial Rounded MT Bold" pitchFamily="34" charset="0"/>
            </a:endParaRPr>
          </a:p>
        </p:txBody>
      </p:sp>
      <p:sp>
        <p:nvSpPr>
          <p:cNvPr id="3" name="Subtitle 2"/>
          <p:cNvSpPr>
            <a:spLocks noGrp="1"/>
          </p:cNvSpPr>
          <p:nvPr>
            <p:ph type="subTitle" idx="1"/>
          </p:nvPr>
        </p:nvSpPr>
        <p:spPr>
          <a:xfrm>
            <a:off x="1432560" y="1850064"/>
            <a:ext cx="7406640" cy="2227008"/>
          </a:xfrm>
        </p:spPr>
        <p:txBody>
          <a:bodyPr>
            <a:normAutofit fontScale="85000" lnSpcReduction="20000"/>
          </a:bodyPr>
          <a:lstStyle/>
          <a:p>
            <a:pPr marL="541782" indent="-514350">
              <a:buFont typeface="+mj-lt"/>
              <a:buAutoNum type="alphaLcPeriod"/>
            </a:pPr>
            <a:endParaRPr lang="en-GB" dirty="0" smtClean="0"/>
          </a:p>
          <a:p>
            <a:pPr marL="541782" indent="-514350">
              <a:lnSpc>
                <a:spcPct val="120000"/>
              </a:lnSpc>
              <a:buFont typeface="+mj-lt"/>
              <a:buAutoNum type="arabicPeriod"/>
            </a:pPr>
            <a:r>
              <a:rPr lang="en-GB" sz="2800" dirty="0" smtClean="0">
                <a:solidFill>
                  <a:schemeClr val="tx1"/>
                </a:solidFill>
                <a:latin typeface="Arial Rounded MT Bold" pitchFamily="34" charset="0"/>
              </a:rPr>
              <a:t>What is heaven?</a:t>
            </a:r>
          </a:p>
          <a:p>
            <a:pPr marL="541782" indent="-514350">
              <a:lnSpc>
                <a:spcPct val="120000"/>
              </a:lnSpc>
              <a:buFont typeface="+mj-lt"/>
              <a:buAutoNum type="arabicPeriod"/>
            </a:pPr>
            <a:r>
              <a:rPr lang="en-GB" sz="2800" dirty="0" smtClean="0">
                <a:solidFill>
                  <a:schemeClr val="tx1"/>
                </a:solidFill>
                <a:latin typeface="Arial Rounded MT Bold" pitchFamily="34" charset="0"/>
              </a:rPr>
              <a:t>How big is heaven?</a:t>
            </a:r>
          </a:p>
          <a:p>
            <a:pPr marL="541782" indent="-514350">
              <a:lnSpc>
                <a:spcPct val="120000"/>
              </a:lnSpc>
              <a:buFont typeface="+mj-lt"/>
              <a:buAutoNum type="arabicPeriod"/>
            </a:pPr>
            <a:r>
              <a:rPr lang="en-GB" sz="2800" dirty="0" smtClean="0">
                <a:solidFill>
                  <a:schemeClr val="tx1"/>
                </a:solidFill>
                <a:latin typeface="Arial Rounded MT Bold" pitchFamily="34" charset="0"/>
              </a:rPr>
              <a:t>What is heaven like?</a:t>
            </a:r>
          </a:p>
          <a:p>
            <a:pPr marL="541782" indent="-514350">
              <a:lnSpc>
                <a:spcPct val="120000"/>
              </a:lnSpc>
              <a:buFont typeface="+mj-lt"/>
              <a:buAutoNum type="arabicPeriod"/>
            </a:pPr>
            <a:r>
              <a:rPr lang="en-GB" sz="2800" dirty="0" smtClean="0">
                <a:solidFill>
                  <a:schemeClr val="tx1"/>
                </a:solidFill>
                <a:latin typeface="Arial Rounded MT Bold" pitchFamily="34" charset="0"/>
              </a:rPr>
              <a:t>Who are the inhabitants of heaven?</a:t>
            </a:r>
            <a:endParaRPr lang="en-GB" sz="2800" dirty="0">
              <a:solidFill>
                <a:schemeClr val="tx1"/>
              </a:solidFill>
              <a:latin typeface="Arial Rounded MT Bold"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z="4400" dirty="0" smtClean="0">
                <a:solidFill>
                  <a:schemeClr val="tx1"/>
                </a:solidFill>
                <a:latin typeface="Arial Rounded MT Bold" pitchFamily="34" charset="0"/>
              </a:rPr>
              <a:t>What is heaven?</a:t>
            </a:r>
            <a:br>
              <a:rPr lang="en-GB" sz="4400" dirty="0" smtClean="0">
                <a:solidFill>
                  <a:schemeClr val="tx1"/>
                </a:solidFill>
                <a:latin typeface="Arial Rounded MT Bold" pitchFamily="34" charset="0"/>
              </a:rPr>
            </a:br>
            <a:endParaRPr lang="en-GB" dirty="0">
              <a:solidFill>
                <a:schemeClr val="tx1"/>
              </a:solidFill>
            </a:endParaRPr>
          </a:p>
        </p:txBody>
      </p:sp>
      <p:sp>
        <p:nvSpPr>
          <p:cNvPr id="3" name="Subtitle 2"/>
          <p:cNvSpPr>
            <a:spLocks noGrp="1"/>
          </p:cNvSpPr>
          <p:nvPr>
            <p:ph sz="half" idx="1"/>
          </p:nvPr>
        </p:nvSpPr>
        <p:spPr>
          <a:xfrm>
            <a:off x="1187624" y="1524000"/>
            <a:ext cx="3905584" cy="4663440"/>
          </a:xfrm>
        </p:spPr>
        <p:txBody>
          <a:bodyPr>
            <a:normAutofit lnSpcReduction="10000"/>
          </a:bodyPr>
          <a:lstStyle/>
          <a:p>
            <a:pPr marL="427482" indent="-400050">
              <a:buFont typeface="Wingdings" pitchFamily="2" charset="2"/>
              <a:buChar char="Ø"/>
            </a:pPr>
            <a:r>
              <a:rPr lang="en-GB" sz="2000" dirty="0" smtClean="0">
                <a:latin typeface="Arial" pitchFamily="34" charset="0"/>
                <a:cs typeface="Arial" pitchFamily="34" charset="0"/>
              </a:rPr>
              <a:t>Heaven is the home of our lord God.  MATT 6:9, 2 Cor. 12:2</a:t>
            </a:r>
          </a:p>
          <a:p>
            <a:pPr marL="427482" indent="-400050">
              <a:buFont typeface="Wingdings" pitchFamily="2" charset="2"/>
              <a:buChar char="Ø"/>
            </a:pPr>
            <a:r>
              <a:rPr lang="en-GB" sz="2000" dirty="0" smtClean="0">
                <a:latin typeface="Arial" pitchFamily="34" charset="0"/>
                <a:cs typeface="Arial" pitchFamily="34" charset="0"/>
              </a:rPr>
              <a:t>The atmosphere and outer space.  Exo. 32:13, Neh. 9:6</a:t>
            </a:r>
          </a:p>
          <a:p>
            <a:pPr marL="427482" indent="-400050">
              <a:buFont typeface="Wingdings" pitchFamily="2" charset="2"/>
              <a:buChar char="Ø"/>
            </a:pPr>
            <a:r>
              <a:rPr lang="en-GB" sz="2000" dirty="0" smtClean="0">
                <a:latin typeface="Arial" pitchFamily="34" charset="0"/>
                <a:cs typeface="Arial" pitchFamily="34" charset="0"/>
              </a:rPr>
              <a:t>It is paradise, the place of the stars.  Gen 1:14-18</a:t>
            </a:r>
          </a:p>
          <a:p>
            <a:pPr marL="427482" indent="-400050">
              <a:buFont typeface="Wingdings" pitchFamily="2" charset="2"/>
              <a:buChar char="Ø"/>
            </a:pPr>
            <a:r>
              <a:rPr lang="en-GB" sz="2000" dirty="0" smtClean="0">
                <a:latin typeface="Arial" pitchFamily="34" charset="0"/>
                <a:cs typeface="Arial" pitchFamily="34" charset="0"/>
              </a:rPr>
              <a:t>Kingdom of God and of Christ. Eph 5:5</a:t>
            </a:r>
          </a:p>
          <a:p>
            <a:pPr marL="427482" indent="-400050">
              <a:buFont typeface="Wingdings" pitchFamily="2" charset="2"/>
              <a:buChar char="Ø"/>
            </a:pPr>
            <a:r>
              <a:rPr lang="en-GB" sz="2000" dirty="0" smtClean="0">
                <a:latin typeface="Arial" pitchFamily="34" charset="0"/>
                <a:cs typeface="Arial" pitchFamily="34" charset="0"/>
              </a:rPr>
              <a:t>The fathers house with many mansions. John 14:2</a:t>
            </a:r>
          </a:p>
          <a:p>
            <a:pPr marL="427482" indent="-400050">
              <a:buFont typeface="Wingdings" pitchFamily="2" charset="2"/>
              <a:buChar char="Ø"/>
            </a:pPr>
            <a:r>
              <a:rPr lang="en-GB" sz="2000" dirty="0" smtClean="0">
                <a:latin typeface="Arial" pitchFamily="34" charset="0"/>
                <a:cs typeface="Arial" pitchFamily="34" charset="0"/>
              </a:rPr>
              <a:t>A place of rest. Heb 4:9</a:t>
            </a:r>
          </a:p>
          <a:p>
            <a:pPr marL="427482" indent="-400050">
              <a:buFont typeface="Wingdings" pitchFamily="2" charset="2"/>
              <a:buChar char="Ø"/>
            </a:pPr>
            <a:r>
              <a:rPr lang="en-GB" sz="2000" dirty="0" smtClean="0">
                <a:latin typeface="Arial" pitchFamily="34" charset="0"/>
                <a:cs typeface="Arial" pitchFamily="34" charset="0"/>
              </a:rPr>
              <a:t>Building of God not man made. 2 Cor 5:1</a:t>
            </a:r>
          </a:p>
          <a:p>
            <a:pPr marL="427482" indent="-400050">
              <a:buFont typeface="+mj-lt"/>
              <a:buAutoNum type="romanUcPeriod"/>
            </a:pPr>
            <a:endParaRPr lang="en-GB" sz="1800" dirty="0" smtClean="0">
              <a:latin typeface="Arial Rounded MT Bold" pitchFamily="34" charset="0"/>
            </a:endParaRPr>
          </a:p>
          <a:p>
            <a:pPr>
              <a:buFont typeface="Wingdings" pitchFamily="2" charset="2"/>
              <a:buChar char="Ø"/>
            </a:pPr>
            <a:endParaRPr lang="en-GB" sz="2000" dirty="0" smtClean="0">
              <a:latin typeface="Arial Rounded MT Bold" pitchFamily="34" charset="0"/>
            </a:endParaRPr>
          </a:p>
        </p:txBody>
      </p:sp>
      <p:pic>
        <p:nvPicPr>
          <p:cNvPr id="5" name="Content Placeholder 4"/>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276850" y="1628800"/>
            <a:ext cx="3657600" cy="4176464"/>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3648" y="332656"/>
            <a:ext cx="7498080" cy="1143000"/>
          </a:xfrm>
        </p:spPr>
        <p:txBody>
          <a:bodyPr/>
          <a:lstStyle/>
          <a:p>
            <a:r>
              <a:rPr lang="en-GB" dirty="0" smtClean="0">
                <a:solidFill>
                  <a:schemeClr val="tx1"/>
                </a:solidFill>
                <a:latin typeface="Arial Rounded MT Bold" pitchFamily="34" charset="0"/>
              </a:rPr>
              <a:t>How big is heaven?</a:t>
            </a:r>
            <a:endParaRPr lang="en-GB" dirty="0">
              <a:solidFill>
                <a:schemeClr val="tx1"/>
              </a:solidFill>
              <a:latin typeface="Arial Rounded MT Bold" pitchFamily="34" charset="0"/>
            </a:endParaRPr>
          </a:p>
        </p:txBody>
      </p:sp>
      <p:sp>
        <p:nvSpPr>
          <p:cNvPr id="3" name="Subtitle 2"/>
          <p:cNvSpPr>
            <a:spLocks noGrp="1"/>
          </p:cNvSpPr>
          <p:nvPr>
            <p:ph sz="half" idx="1"/>
          </p:nvPr>
        </p:nvSpPr>
        <p:spPr>
          <a:xfrm>
            <a:off x="971600" y="1524000"/>
            <a:ext cx="4121608" cy="3633192"/>
          </a:xfrm>
        </p:spPr>
        <p:txBody>
          <a:bodyPr>
            <a:normAutofit/>
          </a:bodyPr>
          <a:lstStyle/>
          <a:p>
            <a:pPr marL="598932" indent="-571500">
              <a:buFont typeface="Wingdings" pitchFamily="2" charset="2"/>
              <a:buChar char="Ø"/>
            </a:pPr>
            <a:r>
              <a:rPr lang="en-GB" sz="2000" dirty="0" smtClean="0">
                <a:latin typeface="Arial" pitchFamily="34" charset="0"/>
                <a:cs typeface="Arial" pitchFamily="34" charset="0"/>
              </a:rPr>
              <a:t>Heaven cannot be measured.  Jer 31:37</a:t>
            </a:r>
          </a:p>
          <a:p>
            <a:pPr marL="598932" indent="-571500">
              <a:buFont typeface="Wingdings" pitchFamily="2" charset="2"/>
              <a:buChar char="Ø"/>
            </a:pPr>
            <a:r>
              <a:rPr lang="en-GB" sz="2000" dirty="0" smtClean="0">
                <a:latin typeface="Arial" pitchFamily="34" charset="0"/>
                <a:cs typeface="Arial" pitchFamily="34" charset="0"/>
              </a:rPr>
              <a:t>Heaven is bigger than the New Jerusalem, NJ is only a part of Heaven.  Rev 21:2,10</a:t>
            </a:r>
          </a:p>
          <a:p>
            <a:pPr marL="598932" indent="-571500">
              <a:buFont typeface="Wingdings" pitchFamily="2" charset="2"/>
              <a:buChar char="Ø"/>
            </a:pPr>
            <a:r>
              <a:rPr lang="en-GB" sz="2000" dirty="0" smtClean="0">
                <a:latin typeface="Arial" pitchFamily="34" charset="0"/>
                <a:cs typeface="Arial" pitchFamily="34" charset="0"/>
              </a:rPr>
              <a:t>Heaven has many mansions which are for believers who through faith in Christ have overcome.  </a:t>
            </a:r>
            <a:endParaRPr lang="en-GB" sz="2000" dirty="0">
              <a:latin typeface="Arial" pitchFamily="34" charset="0"/>
              <a:cs typeface="Arial" pitchFamily="34" charset="0"/>
            </a:endParaRPr>
          </a:p>
        </p:txBody>
      </p:sp>
      <p:pic>
        <p:nvPicPr>
          <p:cNvPr id="5" name="Content Placeholder 4"/>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276850" y="1484784"/>
            <a:ext cx="3657600" cy="4536504"/>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32560" y="359898"/>
            <a:ext cx="7406640" cy="980870"/>
          </a:xfrm>
        </p:spPr>
        <p:txBody>
          <a:bodyPr/>
          <a:lstStyle/>
          <a:p>
            <a:r>
              <a:rPr lang="en-GB" dirty="0" smtClean="0">
                <a:solidFill>
                  <a:schemeClr val="tx1"/>
                </a:solidFill>
              </a:rPr>
              <a:t>Group Activity</a:t>
            </a:r>
            <a:endParaRPr lang="en-GB" dirty="0">
              <a:solidFill>
                <a:schemeClr val="tx1"/>
              </a:solidFill>
            </a:endParaRPr>
          </a:p>
        </p:txBody>
      </p:sp>
      <p:sp>
        <p:nvSpPr>
          <p:cNvPr id="3" name="Subtitle 2"/>
          <p:cNvSpPr>
            <a:spLocks noGrp="1"/>
          </p:cNvSpPr>
          <p:nvPr>
            <p:ph type="subTitle" idx="1"/>
          </p:nvPr>
        </p:nvSpPr>
        <p:spPr/>
        <p:txBody>
          <a:bodyPr/>
          <a:lstStyle/>
          <a:p>
            <a:r>
              <a:rPr lang="en-GB" dirty="0" smtClean="0">
                <a:solidFill>
                  <a:schemeClr val="tx1"/>
                </a:solidFill>
              </a:rPr>
              <a:t>In your groups, you are to draw a distinction between heaven and your family compound. (3mins</a:t>
            </a:r>
            <a:r>
              <a:rPr lang="en-GB" dirty="0" smtClean="0"/>
              <a:t>)</a:t>
            </a:r>
            <a:endParaRPr lang="en-GB"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32560" y="359898"/>
            <a:ext cx="7406640" cy="620830"/>
          </a:xfrm>
        </p:spPr>
        <p:txBody>
          <a:bodyPr>
            <a:normAutofit fontScale="90000"/>
          </a:bodyPr>
          <a:lstStyle/>
          <a:p>
            <a:r>
              <a:rPr lang="en-GB" dirty="0" smtClean="0">
                <a:solidFill>
                  <a:schemeClr val="tx1"/>
                </a:solidFill>
              </a:rPr>
              <a:t>What is heaven like?</a:t>
            </a:r>
            <a:endParaRPr lang="en-GB" dirty="0">
              <a:solidFill>
                <a:schemeClr val="tx1"/>
              </a:solidFill>
            </a:endParaRPr>
          </a:p>
        </p:txBody>
      </p:sp>
      <p:sp>
        <p:nvSpPr>
          <p:cNvPr id="3" name="Subtitle 2"/>
          <p:cNvSpPr>
            <a:spLocks noGrp="1"/>
          </p:cNvSpPr>
          <p:nvPr>
            <p:ph type="subTitle" idx="1"/>
          </p:nvPr>
        </p:nvSpPr>
        <p:spPr>
          <a:xfrm>
            <a:off x="1403648" y="1340768"/>
            <a:ext cx="7406640" cy="5251344"/>
          </a:xfrm>
        </p:spPr>
        <p:txBody>
          <a:bodyPr>
            <a:normAutofit fontScale="85000" lnSpcReduction="10000"/>
          </a:bodyPr>
          <a:lstStyle/>
          <a:p>
            <a:pPr marL="541782" indent="-514350">
              <a:buFont typeface="Wingdings" pitchFamily="2" charset="2"/>
              <a:buChar char="Ø"/>
            </a:pPr>
            <a:r>
              <a:rPr lang="en-GB" dirty="0" smtClean="0">
                <a:solidFill>
                  <a:schemeClr val="tx1"/>
                </a:solidFill>
              </a:rPr>
              <a:t>Heaven is a high place. </a:t>
            </a:r>
            <a:r>
              <a:rPr lang="en-GB" dirty="0" smtClean="0">
                <a:solidFill>
                  <a:schemeClr val="tx1"/>
                </a:solidFill>
              </a:rPr>
              <a:t>Isa </a:t>
            </a:r>
            <a:r>
              <a:rPr lang="en-GB" dirty="0" smtClean="0">
                <a:solidFill>
                  <a:schemeClr val="tx1"/>
                </a:solidFill>
              </a:rPr>
              <a:t>57:15</a:t>
            </a:r>
          </a:p>
          <a:p>
            <a:pPr marL="541782" indent="-514350">
              <a:buFont typeface="Wingdings" pitchFamily="2" charset="2"/>
              <a:buChar char="Ø"/>
            </a:pPr>
            <a:r>
              <a:rPr lang="en-GB" dirty="0" smtClean="0">
                <a:solidFill>
                  <a:schemeClr val="tx1"/>
                </a:solidFill>
              </a:rPr>
              <a:t>Heaven is a holy and happy place. Psalm 20:6, Rev 7:17</a:t>
            </a:r>
          </a:p>
          <a:p>
            <a:pPr marL="541782" indent="-514350">
              <a:buFont typeface="Wingdings" pitchFamily="2" charset="2"/>
              <a:buChar char="Ø"/>
            </a:pPr>
            <a:r>
              <a:rPr lang="en-GB" dirty="0" smtClean="0">
                <a:solidFill>
                  <a:schemeClr val="tx1"/>
                </a:solidFill>
              </a:rPr>
              <a:t>Heaven is a place without death, liars, sorrow, crying and pain. Rev 21:4</a:t>
            </a:r>
          </a:p>
          <a:p>
            <a:pPr marL="541782" indent="-514350">
              <a:buFont typeface="Wingdings" pitchFamily="2" charset="2"/>
              <a:buChar char="Ø"/>
            </a:pPr>
            <a:r>
              <a:rPr lang="en-GB" dirty="0" smtClean="0">
                <a:solidFill>
                  <a:schemeClr val="tx1"/>
                </a:solidFill>
              </a:rPr>
              <a:t>There is no night or darkness in heaven. Rev 22:3-5</a:t>
            </a:r>
          </a:p>
          <a:p>
            <a:pPr marL="541782" indent="-514350">
              <a:buFont typeface="Wingdings" pitchFamily="2" charset="2"/>
              <a:buChar char="Ø"/>
            </a:pPr>
            <a:r>
              <a:rPr lang="en-GB" dirty="0" smtClean="0">
                <a:solidFill>
                  <a:schemeClr val="tx1"/>
                </a:solidFill>
              </a:rPr>
              <a:t>There is no hunger, thirst, excessive heat/cold in heaven. </a:t>
            </a:r>
          </a:p>
          <a:p>
            <a:pPr marL="541782" indent="-514350">
              <a:buFont typeface="Wingdings" pitchFamily="2" charset="2"/>
              <a:buChar char="Ø"/>
            </a:pPr>
            <a:r>
              <a:rPr lang="en-GB" dirty="0" smtClean="0">
                <a:solidFill>
                  <a:schemeClr val="tx1"/>
                </a:solidFill>
              </a:rPr>
              <a:t>Heaven is a place of comfort and satisfaction.</a:t>
            </a:r>
          </a:p>
          <a:p>
            <a:pPr marL="541782" indent="-514350">
              <a:buFont typeface="Wingdings" pitchFamily="2" charset="2"/>
              <a:buChar char="Ø"/>
            </a:pPr>
            <a:r>
              <a:rPr lang="en-GB" dirty="0" smtClean="0">
                <a:solidFill>
                  <a:schemeClr val="tx1"/>
                </a:solidFill>
              </a:rPr>
              <a:t>There is no sickness in heaven</a:t>
            </a:r>
          </a:p>
          <a:p>
            <a:pPr marL="541782" indent="-514350">
              <a:buFont typeface="Wingdings" pitchFamily="2" charset="2"/>
              <a:buChar char="Ø"/>
            </a:pPr>
            <a:r>
              <a:rPr lang="en-GB" dirty="0" smtClean="0">
                <a:solidFill>
                  <a:schemeClr val="tx1"/>
                </a:solidFill>
              </a:rPr>
              <a:t>There is righteousness in heaven</a:t>
            </a:r>
          </a:p>
          <a:p>
            <a:pPr marL="541782" indent="-514350">
              <a:buFont typeface="Wingdings" pitchFamily="2" charset="2"/>
              <a:buChar char="Ø"/>
            </a:pPr>
            <a:r>
              <a:rPr lang="en-GB" dirty="0" smtClean="0">
                <a:solidFill>
                  <a:schemeClr val="tx1"/>
                </a:solidFill>
              </a:rPr>
              <a:t>There are no curses in heaven</a:t>
            </a:r>
          </a:p>
          <a:p>
            <a:pPr marL="541782" indent="-514350">
              <a:buFont typeface="Wingdings" pitchFamily="2" charset="2"/>
              <a:buChar char="Ø"/>
            </a:pPr>
            <a:r>
              <a:rPr lang="en-GB" dirty="0" smtClean="0">
                <a:solidFill>
                  <a:schemeClr val="tx1"/>
                </a:solidFill>
              </a:rPr>
              <a:t>God is the ruler in heaven</a:t>
            </a:r>
          </a:p>
          <a:p>
            <a:pPr marL="541782" indent="-514350">
              <a:buFont typeface="Wingdings" pitchFamily="2" charset="2"/>
              <a:buChar char="Ø"/>
            </a:pPr>
            <a:r>
              <a:rPr lang="en-GB" dirty="0" smtClean="0">
                <a:solidFill>
                  <a:schemeClr val="tx1"/>
                </a:solidFill>
              </a:rPr>
              <a:t>Believers shall be in perfect communion with God</a:t>
            </a:r>
          </a:p>
          <a:p>
            <a:pPr marL="541782" indent="-514350">
              <a:buFont typeface="Wingdings" pitchFamily="2" charset="2"/>
              <a:buChar char="Ø"/>
            </a:pPr>
            <a:r>
              <a:rPr lang="en-GB" dirty="0" smtClean="0">
                <a:solidFill>
                  <a:schemeClr val="tx1"/>
                </a:solidFill>
              </a:rPr>
              <a:t>There is glory that cannot be described in heaven</a:t>
            </a:r>
          </a:p>
          <a:p>
            <a:pPr marL="541782" indent="-514350">
              <a:buFont typeface="Wingdings" pitchFamily="2" charset="2"/>
              <a:buChar char="Ø"/>
            </a:pPr>
            <a:r>
              <a:rPr lang="en-GB" dirty="0" smtClean="0">
                <a:solidFill>
                  <a:schemeClr val="tx1"/>
                </a:solidFill>
              </a:rPr>
              <a:t>Heaven is everlasting</a:t>
            </a:r>
            <a:r>
              <a:rPr lang="en-GB" dirty="0" smtClean="0"/>
              <a:t>.</a:t>
            </a:r>
          </a:p>
          <a:p>
            <a:endParaRPr lang="en-GB" dirty="0" smtClean="0"/>
          </a:p>
          <a:p>
            <a:endParaRPr lang="en-GB"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3">
                                            <p:txEl>
                                              <p:pRg st="9" end="9"/>
                                            </p:txEl>
                                          </p:spTgt>
                                        </p:tgtEl>
                                        <p:attrNameLst>
                                          <p:attrName>style.visibility</p:attrName>
                                        </p:attrNameLst>
                                      </p:cBhvr>
                                      <p:to>
                                        <p:strVal val="visible"/>
                                      </p:to>
                                    </p:set>
                                    <p:anim calcmode="lin" valueType="num">
                                      <p:cBhvr additive="base">
                                        <p:cTn id="6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3">
                                            <p:txEl>
                                              <p:pRg st="10" end="10"/>
                                            </p:txEl>
                                          </p:spTgt>
                                        </p:tgtEl>
                                        <p:attrNameLst>
                                          <p:attrName>style.visibility</p:attrName>
                                        </p:attrNameLst>
                                      </p:cBhvr>
                                      <p:to>
                                        <p:strVal val="visible"/>
                                      </p:to>
                                    </p:set>
                                    <p:anim calcmode="lin" valueType="num">
                                      <p:cBhvr additive="base">
                                        <p:cTn id="67"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3">
                                            <p:txEl>
                                              <p:pRg st="11" end="11"/>
                                            </p:txEl>
                                          </p:spTgt>
                                        </p:tgtEl>
                                        <p:attrNameLst>
                                          <p:attrName>style.visibility</p:attrName>
                                        </p:attrNameLst>
                                      </p:cBhvr>
                                      <p:to>
                                        <p:strVal val="visible"/>
                                      </p:to>
                                    </p:set>
                                    <p:anim calcmode="lin" valueType="num">
                                      <p:cBhvr additive="base">
                                        <p:cTn id="73"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nodeType="clickEffect">
                                  <p:stCondLst>
                                    <p:cond delay="0"/>
                                  </p:stCondLst>
                                  <p:childTnLst>
                                    <p:set>
                                      <p:cBhvr>
                                        <p:cTn id="78" dur="1" fill="hold">
                                          <p:stCondLst>
                                            <p:cond delay="0"/>
                                          </p:stCondLst>
                                        </p:cTn>
                                        <p:tgtEl>
                                          <p:spTgt spid="3">
                                            <p:txEl>
                                              <p:pRg st="12" end="12"/>
                                            </p:txEl>
                                          </p:spTgt>
                                        </p:tgtEl>
                                        <p:attrNameLst>
                                          <p:attrName>style.visibility</p:attrName>
                                        </p:attrNameLst>
                                      </p:cBhvr>
                                      <p:to>
                                        <p:strVal val="visible"/>
                                      </p:to>
                                    </p:set>
                                    <p:anim calcmode="lin" valueType="num">
                                      <p:cBhvr additive="base">
                                        <p:cTn id="79"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32560" y="359898"/>
            <a:ext cx="7406640" cy="980870"/>
          </a:xfrm>
        </p:spPr>
        <p:txBody>
          <a:bodyPr/>
          <a:lstStyle/>
          <a:p>
            <a:r>
              <a:rPr lang="en-GB" dirty="0" smtClean="0">
                <a:solidFill>
                  <a:schemeClr val="tx1"/>
                </a:solidFill>
              </a:rPr>
              <a:t>Group Activity</a:t>
            </a:r>
            <a:endParaRPr lang="en-GB" dirty="0">
              <a:solidFill>
                <a:schemeClr val="tx1"/>
              </a:solidFill>
            </a:endParaRPr>
          </a:p>
        </p:txBody>
      </p:sp>
      <p:sp>
        <p:nvSpPr>
          <p:cNvPr id="3" name="Subtitle 2"/>
          <p:cNvSpPr>
            <a:spLocks noGrp="1"/>
          </p:cNvSpPr>
          <p:nvPr>
            <p:ph type="subTitle" idx="1"/>
          </p:nvPr>
        </p:nvSpPr>
        <p:spPr>
          <a:xfrm>
            <a:off x="1432560" y="1850064"/>
            <a:ext cx="7406640" cy="2875080"/>
          </a:xfrm>
        </p:spPr>
        <p:txBody>
          <a:bodyPr>
            <a:normAutofit fontScale="85000" lnSpcReduction="20000"/>
          </a:bodyPr>
          <a:lstStyle/>
          <a:p>
            <a:r>
              <a:rPr lang="en-GB" dirty="0" smtClean="0">
                <a:solidFill>
                  <a:schemeClr val="tx1"/>
                </a:solidFill>
              </a:rPr>
              <a:t>Group 1 &amp; 2 </a:t>
            </a:r>
          </a:p>
          <a:p>
            <a:r>
              <a:rPr lang="en-GB" dirty="0" smtClean="0">
                <a:solidFill>
                  <a:schemeClr val="tx1"/>
                </a:solidFill>
              </a:rPr>
              <a:t>you are to make a list of those who are already in heaven according to the bible </a:t>
            </a:r>
            <a:r>
              <a:rPr lang="en-GB" dirty="0" smtClean="0">
                <a:solidFill>
                  <a:schemeClr val="tx1"/>
                </a:solidFill>
              </a:rPr>
              <a:t>and what we need to do in order to make heaven</a:t>
            </a:r>
            <a:r>
              <a:rPr lang="en-GB" dirty="0" smtClean="0">
                <a:solidFill>
                  <a:schemeClr val="tx1"/>
                </a:solidFill>
              </a:rPr>
              <a:t>(3mins</a:t>
            </a:r>
            <a:r>
              <a:rPr lang="en-GB" dirty="0" smtClean="0">
                <a:solidFill>
                  <a:schemeClr val="tx1"/>
                </a:solidFill>
              </a:rPr>
              <a:t>)</a:t>
            </a:r>
          </a:p>
          <a:p>
            <a:endParaRPr lang="en-GB" dirty="0" smtClean="0">
              <a:solidFill>
                <a:schemeClr val="tx1"/>
              </a:solidFill>
            </a:endParaRPr>
          </a:p>
          <a:p>
            <a:r>
              <a:rPr lang="en-GB" dirty="0" smtClean="0">
                <a:solidFill>
                  <a:schemeClr val="tx1"/>
                </a:solidFill>
              </a:rPr>
              <a:t>Group </a:t>
            </a:r>
            <a:r>
              <a:rPr lang="en-GB" dirty="0" smtClean="0">
                <a:solidFill>
                  <a:schemeClr val="tx1"/>
                </a:solidFill>
              </a:rPr>
              <a:t>3 &amp; 4</a:t>
            </a:r>
          </a:p>
          <a:p>
            <a:r>
              <a:rPr lang="en-GB" dirty="0" smtClean="0">
                <a:solidFill>
                  <a:schemeClr val="tx1"/>
                </a:solidFill>
              </a:rPr>
              <a:t>you are to make a list of those who can never be in heaven according to the bible </a:t>
            </a:r>
            <a:r>
              <a:rPr lang="en-GB" dirty="0" smtClean="0">
                <a:solidFill>
                  <a:schemeClr val="tx1"/>
                </a:solidFill>
              </a:rPr>
              <a:t>and what we need to do in order not to be deprived of heaven(3mins</a:t>
            </a:r>
            <a:r>
              <a:rPr lang="en-GB" dirty="0" smtClean="0">
                <a:solidFill>
                  <a:schemeClr val="tx1"/>
                </a:solidFill>
              </a:rPr>
              <a:t>)</a:t>
            </a:r>
            <a:endParaRPr lang="en-GB"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 calcmode="lin" valueType="num">
                                      <p:cBhvr additive="base">
                                        <p:cTn id="1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 calcmode="lin" valueType="num">
                                      <p:cBhvr additive="base">
                                        <p:cTn id="2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75656" y="332656"/>
            <a:ext cx="7498080" cy="1224136"/>
          </a:xfrm>
        </p:spPr>
        <p:txBody>
          <a:bodyPr>
            <a:normAutofit fontScale="90000"/>
          </a:bodyPr>
          <a:lstStyle/>
          <a:p>
            <a:r>
              <a:rPr lang="en-GB" dirty="0" smtClean="0">
                <a:solidFill>
                  <a:schemeClr val="tx1"/>
                </a:solidFill>
              </a:rPr>
              <a:t>Who are the inhabitants of heaven?</a:t>
            </a:r>
            <a:r>
              <a:rPr lang="en-GB" dirty="0" smtClean="0"/>
              <a:t/>
            </a:r>
            <a:br>
              <a:rPr lang="en-GB" dirty="0" smtClean="0"/>
            </a:br>
            <a:endParaRPr lang="en-GB" dirty="0"/>
          </a:p>
        </p:txBody>
      </p:sp>
      <p:sp>
        <p:nvSpPr>
          <p:cNvPr id="3" name="Subtitle 2"/>
          <p:cNvSpPr>
            <a:spLocks noGrp="1"/>
          </p:cNvSpPr>
          <p:nvPr>
            <p:ph sz="half" idx="1"/>
          </p:nvPr>
        </p:nvSpPr>
        <p:spPr>
          <a:xfrm>
            <a:off x="1115616" y="1524000"/>
            <a:ext cx="3977592" cy="4065240"/>
          </a:xfrm>
        </p:spPr>
        <p:txBody>
          <a:bodyPr>
            <a:normAutofit/>
          </a:bodyPr>
          <a:lstStyle/>
          <a:p>
            <a:pPr marL="541782" indent="-514350">
              <a:buFont typeface="Wingdings" pitchFamily="2" charset="2"/>
              <a:buChar char="Ø"/>
            </a:pPr>
            <a:r>
              <a:rPr lang="en-GB" sz="2000" dirty="0" smtClean="0"/>
              <a:t>God the father.  Matt 6:9</a:t>
            </a:r>
          </a:p>
          <a:p>
            <a:pPr marL="541782" indent="-514350">
              <a:buFont typeface="Wingdings" pitchFamily="2" charset="2"/>
              <a:buChar char="Ø"/>
            </a:pPr>
            <a:r>
              <a:rPr lang="en-GB" sz="2000" dirty="0" smtClean="0"/>
              <a:t>Jesus Christ our Lord.  Acts 3:20-21</a:t>
            </a:r>
          </a:p>
          <a:p>
            <a:pPr marL="541782" indent="-514350">
              <a:buFont typeface="Wingdings" pitchFamily="2" charset="2"/>
              <a:buChar char="Ø"/>
            </a:pPr>
            <a:r>
              <a:rPr lang="en-GB" sz="2000" dirty="0" smtClean="0"/>
              <a:t>Enoch, Moses and Elijah.  Gen 5:24, Matt 17:3</a:t>
            </a:r>
          </a:p>
          <a:p>
            <a:pPr marL="541782" indent="-514350">
              <a:buFont typeface="Wingdings" pitchFamily="2" charset="2"/>
              <a:buChar char="Ø"/>
            </a:pPr>
            <a:r>
              <a:rPr lang="en-GB" sz="2000" dirty="0" smtClean="0"/>
              <a:t>Angels of God </a:t>
            </a:r>
          </a:p>
          <a:p>
            <a:pPr marL="541782" indent="-514350">
              <a:buFont typeface="Wingdings" pitchFamily="2" charset="2"/>
              <a:buChar char="Ø"/>
            </a:pPr>
            <a:r>
              <a:rPr lang="en-GB" sz="2000" dirty="0" smtClean="0"/>
              <a:t>All those who have died trusting in Jesus. 1Thess 4:14</a:t>
            </a:r>
            <a:endParaRPr lang="en-GB" sz="2000" dirty="0"/>
          </a:p>
        </p:txBody>
      </p:sp>
      <p:pic>
        <p:nvPicPr>
          <p:cNvPr id="5" name="Content Placeholder 4"/>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220072" y="1556792"/>
            <a:ext cx="3759646" cy="3231605"/>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32560" y="359898"/>
            <a:ext cx="7406640" cy="764846"/>
          </a:xfrm>
        </p:spPr>
        <p:txBody>
          <a:bodyPr>
            <a:normAutofit/>
          </a:bodyPr>
          <a:lstStyle/>
          <a:p>
            <a:r>
              <a:rPr lang="en-GB" dirty="0" smtClean="0">
                <a:solidFill>
                  <a:schemeClr val="tx1"/>
                </a:solidFill>
              </a:rPr>
              <a:t>Who will not make heaven?</a:t>
            </a:r>
            <a:endParaRPr lang="en-GB" dirty="0">
              <a:solidFill>
                <a:schemeClr val="tx1"/>
              </a:solidFill>
            </a:endParaRPr>
          </a:p>
        </p:txBody>
      </p:sp>
      <p:sp>
        <p:nvSpPr>
          <p:cNvPr id="3" name="Subtitle 2"/>
          <p:cNvSpPr>
            <a:spLocks noGrp="1"/>
          </p:cNvSpPr>
          <p:nvPr>
            <p:ph type="subTitle" idx="1"/>
          </p:nvPr>
        </p:nvSpPr>
        <p:spPr>
          <a:xfrm>
            <a:off x="1259632" y="1412776"/>
            <a:ext cx="7406640" cy="2952328"/>
          </a:xfrm>
        </p:spPr>
        <p:txBody>
          <a:bodyPr>
            <a:noAutofit/>
          </a:bodyPr>
          <a:lstStyle/>
          <a:p>
            <a:pPr marL="541782" indent="-514350">
              <a:buFont typeface="Wingdings" pitchFamily="2" charset="2"/>
              <a:buChar char="Ø"/>
            </a:pPr>
            <a:r>
              <a:rPr lang="en-GB" sz="2000" dirty="0" smtClean="0">
                <a:solidFill>
                  <a:schemeClr val="tx1"/>
                </a:solidFill>
              </a:rPr>
              <a:t>The devil.  Rev 20:10</a:t>
            </a:r>
          </a:p>
          <a:p>
            <a:pPr marL="541782" indent="-514350">
              <a:buFont typeface="Wingdings" pitchFamily="2" charset="2"/>
              <a:buChar char="Ø"/>
            </a:pPr>
            <a:r>
              <a:rPr lang="en-GB" sz="2000" dirty="0" smtClean="0">
                <a:solidFill>
                  <a:schemeClr val="tx1"/>
                </a:solidFill>
              </a:rPr>
              <a:t>Thieves.  Lk 12:33</a:t>
            </a:r>
          </a:p>
          <a:p>
            <a:pPr marL="541782" indent="-514350">
              <a:buFont typeface="Wingdings" pitchFamily="2" charset="2"/>
              <a:buChar char="Ø"/>
            </a:pPr>
            <a:r>
              <a:rPr lang="en-GB" sz="2000" dirty="0" smtClean="0">
                <a:solidFill>
                  <a:schemeClr val="tx1"/>
                </a:solidFill>
              </a:rPr>
              <a:t>The cowardly, the unbelieving, the vile, the murderers, the sexually immoral, those who practice magic arts, the idolaters and all liars. </a:t>
            </a:r>
            <a:r>
              <a:rPr lang="en-GB" sz="2000" dirty="0">
                <a:solidFill>
                  <a:schemeClr val="tx1"/>
                </a:solidFill>
              </a:rPr>
              <a:t>Rev 21:8</a:t>
            </a:r>
          </a:p>
          <a:p>
            <a:pPr marL="541782" indent="-514350">
              <a:buFont typeface="Wingdings" pitchFamily="2" charset="2"/>
              <a:buChar char="Ø"/>
            </a:pPr>
            <a:r>
              <a:rPr lang="en-GB" sz="2000" dirty="0" smtClean="0">
                <a:solidFill>
                  <a:schemeClr val="tx1"/>
                </a:solidFill>
              </a:rPr>
              <a:t>Anyone in whose life is found the works of the flesh.  Gal 5:19-21</a:t>
            </a:r>
            <a:endParaRPr lang="en-GB" sz="2000"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116632"/>
            <a:ext cx="7498080" cy="1296144"/>
          </a:xfrm>
        </p:spPr>
        <p:txBody>
          <a:bodyPr>
            <a:noAutofit/>
          </a:bodyPr>
          <a:lstStyle/>
          <a:p>
            <a:pPr algn="ctr"/>
            <a:r>
              <a:rPr lang="en-GB" sz="4400" dirty="0" smtClean="0"/>
              <a:t/>
            </a:r>
            <a:br>
              <a:rPr lang="en-GB" sz="4400" dirty="0" smtClean="0"/>
            </a:br>
            <a:r>
              <a:rPr lang="en-GB" sz="4400" dirty="0" smtClean="0"/>
              <a:t>QUESTIONS?</a:t>
            </a:r>
            <a:endParaRPr lang="en-GB" sz="4400"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627784" y="2204864"/>
            <a:ext cx="4800600" cy="4296544"/>
          </a:xfrm>
        </p:spPr>
      </p:pic>
    </p:spTree>
    <p:extLst>
      <p:ext uri="{BB962C8B-B14F-4D97-AF65-F5344CB8AC3E}">
        <p14:creationId xmlns:p14="http://schemas.microsoft.com/office/powerpoint/2010/main" val="16136977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907966"/>
          </a:xfrm>
        </p:spPr>
        <p:txBody>
          <a:bodyPr>
            <a:normAutofit/>
          </a:bodyPr>
          <a:lstStyle/>
          <a:p>
            <a:r>
              <a:rPr lang="en-GB" sz="3200" dirty="0" smtClean="0">
                <a:solidFill>
                  <a:schemeClr val="tx1"/>
                </a:solidFill>
              </a:rPr>
              <a:t>Summary </a:t>
            </a:r>
            <a:endParaRPr lang="en-GB" sz="3200" dirty="0">
              <a:solidFill>
                <a:schemeClr val="tx1"/>
              </a:solidFill>
            </a:endParaRPr>
          </a:p>
        </p:txBody>
      </p:sp>
      <p:sp>
        <p:nvSpPr>
          <p:cNvPr id="5" name="Text Placeholder 4"/>
          <p:cNvSpPr>
            <a:spLocks noGrp="1"/>
          </p:cNvSpPr>
          <p:nvPr>
            <p:ph type="body" idx="2"/>
          </p:nvPr>
        </p:nvSpPr>
        <p:spPr>
          <a:xfrm>
            <a:off x="457200" y="1406964"/>
            <a:ext cx="8003232" cy="1229948"/>
          </a:xfrm>
        </p:spPr>
        <p:txBody>
          <a:bodyPr>
            <a:normAutofit/>
          </a:bodyPr>
          <a:lstStyle/>
          <a:p>
            <a:r>
              <a:rPr lang="en-GB" sz="2000" dirty="0"/>
              <a:t>Heaven is extremely beautiful, it is the final destination for believers who are able to endure to the very end. </a:t>
            </a:r>
          </a:p>
          <a:p>
            <a:r>
              <a:rPr lang="en-GB" sz="2000" dirty="0"/>
              <a:t>No believer should miss it.</a:t>
            </a:r>
          </a:p>
          <a:p>
            <a:endParaRPr lang="en-GB" dirty="0"/>
          </a:p>
        </p:txBody>
      </p:sp>
      <p:pic>
        <p:nvPicPr>
          <p:cNvPr id="6" name="Content Placeholder 5"/>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1547664" y="2781300"/>
            <a:ext cx="6192687" cy="3672036"/>
          </a:xfr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188640"/>
            <a:ext cx="8229600" cy="1143000"/>
          </a:xfrm>
        </p:spPr>
        <p:txBody>
          <a:bodyPr>
            <a:normAutofit fontScale="90000"/>
          </a:bodyPr>
          <a:lstStyle/>
          <a:p>
            <a:r>
              <a:rPr lang="en-GB" b="1" dirty="0" smtClean="0"/>
              <a:t>Look forward to </a:t>
            </a:r>
            <a:r>
              <a:rPr lang="en-GB" b="1" smtClean="0"/>
              <a:t>next </a:t>
            </a:r>
            <a:r>
              <a:rPr lang="en-GB" b="1" smtClean="0"/>
              <a:t>week SS </a:t>
            </a:r>
            <a:r>
              <a:rPr lang="en-GB" b="1" dirty="0" smtClean="0"/>
              <a:t>lesson on HELL</a:t>
            </a:r>
            <a:endParaRPr lang="en-GB" b="1"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95536" y="1844824"/>
            <a:ext cx="8424936" cy="4464496"/>
          </a:xfrm>
        </p:spPr>
      </p:pic>
    </p:spTree>
    <p:extLst>
      <p:ext uri="{BB962C8B-B14F-4D97-AF65-F5344CB8AC3E}">
        <p14:creationId xmlns:p14="http://schemas.microsoft.com/office/powerpoint/2010/main" val="160689829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3130</TotalTime>
  <Words>647</Words>
  <Application>Microsoft Office PowerPoint</Application>
  <PresentationFormat>On-screen Show (4:3)</PresentationFormat>
  <Paragraphs>95</Paragraphs>
  <Slides>16</Slides>
  <Notes>7</Notes>
  <HiddenSlides>0</HiddenSlides>
  <MMClips>0</MMClips>
  <ScaleCrop>false</ScaleCrop>
  <HeadingPairs>
    <vt:vector size="4" baseType="variant">
      <vt:variant>
        <vt:lpstr>Theme</vt:lpstr>
      </vt:variant>
      <vt:variant>
        <vt:i4>2</vt:i4>
      </vt:variant>
      <vt:variant>
        <vt:lpstr>Slide Titles</vt:lpstr>
      </vt:variant>
      <vt:variant>
        <vt:i4>16</vt:i4>
      </vt:variant>
    </vt:vector>
  </HeadingPairs>
  <TitlesOfParts>
    <vt:vector size="18" baseType="lpstr">
      <vt:lpstr>Solstice</vt:lpstr>
      <vt:lpstr>Custom Design</vt:lpstr>
      <vt:lpstr>              VICTORY CENTRE  SWINDON  SUNDAY SCHOOL  14 APR 13</vt:lpstr>
      <vt:lpstr>PowerPoint Presentation</vt:lpstr>
      <vt:lpstr>             The aim of this lesson is for us as children of God to have an in depth knowledge of heaven while we are still on earth. </vt:lpstr>
      <vt:lpstr>OBJECTIVE</vt:lpstr>
      <vt:lpstr>    BIBLE PASSAGE      Revelation 21: 1 – 18  Memory Verse    2 Corinthians 5:1</vt:lpstr>
      <vt:lpstr>LESSON OUTLINE</vt:lpstr>
      <vt:lpstr>What is heaven? </vt:lpstr>
      <vt:lpstr>How big is heaven?</vt:lpstr>
      <vt:lpstr>Group Activity</vt:lpstr>
      <vt:lpstr>What is heaven like?</vt:lpstr>
      <vt:lpstr>Group Activity</vt:lpstr>
      <vt:lpstr>Who are the inhabitants of heaven? </vt:lpstr>
      <vt:lpstr>Who will not make heaven?</vt:lpstr>
      <vt:lpstr> QUESTIONS?</vt:lpstr>
      <vt:lpstr>Summary </vt:lpstr>
      <vt:lpstr>Look forward to next week SS lesson on HELL</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RCCG VICTORY CENTRE SWINDON  SUNDAY SCHOOL 14 APR 13</dc:title>
  <dc:creator>alex</dc:creator>
  <cp:lastModifiedBy>alex</cp:lastModifiedBy>
  <cp:revision>305</cp:revision>
  <dcterms:created xsi:type="dcterms:W3CDTF">2013-04-08T19:42:23Z</dcterms:created>
  <dcterms:modified xsi:type="dcterms:W3CDTF">2013-04-21T08:20:46Z</dcterms:modified>
</cp:coreProperties>
</file>