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varScale="1">
        <p:scale>
          <a:sx n="66" d="100"/>
          <a:sy n="66" d="100"/>
        </p:scale>
        <p:origin x="-552" y="-96"/>
      </p:cViewPr>
      <p:guideLst>
        <p:guide orient="horz" pos="2160"/>
        <p:guide pos="2880"/>
      </p:guideLst>
    </p:cSldViewPr>
  </p:slideViewPr>
  <p:outlineViewPr>
    <p:cViewPr>
      <p:scale>
        <a:sx n="33" d="100"/>
        <a:sy n="33" d="100"/>
      </p:scale>
      <p:origin x="0" y="15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403867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261394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415882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2004008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309879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374511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184593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4187281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2322210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974002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49E5BA-02D0-49E3-A28E-E2ADFE029E33}" type="datetimeFigureOut">
              <a:rPr lang="en-GB" smtClean="0"/>
              <a:t>20/09/2013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3A21F58-72CC-4AD1-BEA2-56B7F7223F2B}" type="slidenum">
              <a:rPr lang="en-GB" smtClean="0"/>
              <a:t>‹#›</a:t>
            </a:fld>
            <a:endParaRPr lang="en-GB" dirty="0"/>
          </a:p>
        </p:txBody>
      </p:sp>
    </p:spTree>
    <p:extLst>
      <p:ext uri="{BB962C8B-B14F-4D97-AF65-F5344CB8AC3E}">
        <p14:creationId xmlns:p14="http://schemas.microsoft.com/office/powerpoint/2010/main" val="3734652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9E5BA-02D0-49E3-A28E-E2ADFE029E33}" type="datetimeFigureOut">
              <a:rPr lang="en-GB" smtClean="0"/>
              <a:t>20/09/2013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21F58-72CC-4AD1-BEA2-56B7F7223F2B}" type="slidenum">
              <a:rPr lang="en-GB" smtClean="0"/>
              <a:t>‹#›</a:t>
            </a:fld>
            <a:endParaRPr lang="en-GB" dirty="0"/>
          </a:p>
        </p:txBody>
      </p:sp>
    </p:spTree>
    <p:extLst>
      <p:ext uri="{BB962C8B-B14F-4D97-AF65-F5344CB8AC3E}">
        <p14:creationId xmlns:p14="http://schemas.microsoft.com/office/powerpoint/2010/main" val="577082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6633"/>
            <a:ext cx="7772400" cy="1008111"/>
          </a:xfrm>
        </p:spPr>
        <p:txBody>
          <a:bodyPr>
            <a:normAutofit/>
          </a:bodyPr>
          <a:lstStyle/>
          <a:p>
            <a:r>
              <a:rPr lang="en-GB"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The Everlasting Father</a:t>
            </a:r>
            <a:endParaRPr lang="en-GB"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Subtitle 2"/>
          <p:cNvSpPr>
            <a:spLocks noGrp="1"/>
          </p:cNvSpPr>
          <p:nvPr>
            <p:ph type="subTitle" idx="1"/>
          </p:nvPr>
        </p:nvSpPr>
        <p:spPr>
          <a:xfrm>
            <a:off x="755576" y="908720"/>
            <a:ext cx="7560840" cy="5544616"/>
          </a:xfrm>
        </p:spPr>
        <p:txBody>
          <a:bodyPr>
            <a:normAutofit lnSpcReduction="10000"/>
          </a:bodyPr>
          <a:lstStyle/>
          <a:p>
            <a:pPr algn="l"/>
            <a:r>
              <a:rPr lang="en-GB" sz="2000" dirty="0" smtClean="0">
                <a:solidFill>
                  <a:schemeClr val="tx1"/>
                </a:solidFill>
              </a:rPr>
              <a:t>Memory </a:t>
            </a:r>
            <a:r>
              <a:rPr lang="en-GB" sz="2000" dirty="0" smtClean="0">
                <a:solidFill>
                  <a:schemeClr val="tx1"/>
                </a:solidFill>
              </a:rPr>
              <a:t>Verse</a:t>
            </a:r>
          </a:p>
          <a:p>
            <a:pPr algn="l"/>
            <a:r>
              <a:rPr lang="en-GB" sz="2000" dirty="0" smtClean="0">
                <a:solidFill>
                  <a:schemeClr val="tx1"/>
                </a:solidFill>
              </a:rPr>
              <a:t>Now unto </a:t>
            </a:r>
            <a:r>
              <a:rPr lang="en-GB" sz="2000" dirty="0">
                <a:solidFill>
                  <a:schemeClr val="tx1"/>
                </a:solidFill>
              </a:rPr>
              <a:t>the King eternal, immortal, invisible, </a:t>
            </a:r>
            <a:r>
              <a:rPr lang="en-GB" sz="2000" dirty="0" smtClean="0">
                <a:solidFill>
                  <a:schemeClr val="tx1"/>
                </a:solidFill>
              </a:rPr>
              <a:t>the only wise God be honour </a:t>
            </a:r>
            <a:r>
              <a:rPr lang="en-GB" sz="2000" dirty="0">
                <a:solidFill>
                  <a:schemeClr val="tx1"/>
                </a:solidFill>
              </a:rPr>
              <a:t>and glory forever and ever. </a:t>
            </a:r>
            <a:r>
              <a:rPr lang="en-GB" sz="2000" dirty="0" smtClean="0">
                <a:solidFill>
                  <a:schemeClr val="tx1"/>
                </a:solidFill>
              </a:rPr>
              <a:t>Amen 1 </a:t>
            </a:r>
            <a:r>
              <a:rPr lang="en-GB" sz="2000" dirty="0">
                <a:solidFill>
                  <a:schemeClr val="tx1"/>
                </a:solidFill>
              </a:rPr>
              <a:t>timothy </a:t>
            </a:r>
            <a:r>
              <a:rPr lang="en-GB" sz="2000" dirty="0" smtClean="0">
                <a:solidFill>
                  <a:schemeClr val="tx1"/>
                </a:solidFill>
              </a:rPr>
              <a:t>1:17</a:t>
            </a:r>
          </a:p>
          <a:p>
            <a:pPr algn="l"/>
            <a:endParaRPr lang="en-GB" sz="2000" dirty="0">
              <a:solidFill>
                <a:schemeClr val="tx1"/>
              </a:solidFill>
            </a:endParaRPr>
          </a:p>
          <a:p>
            <a:pPr algn="l"/>
            <a:r>
              <a:rPr lang="en-GB" sz="2000" dirty="0" smtClean="0">
                <a:solidFill>
                  <a:schemeClr val="tx1"/>
                </a:solidFill>
              </a:rPr>
              <a:t>Bible </a:t>
            </a:r>
            <a:r>
              <a:rPr lang="en-GB" sz="2000" dirty="0" smtClean="0">
                <a:solidFill>
                  <a:schemeClr val="tx1"/>
                </a:solidFill>
              </a:rPr>
              <a:t>Passage:</a:t>
            </a:r>
          </a:p>
          <a:p>
            <a:pPr algn="l"/>
            <a:r>
              <a:rPr lang="en-GB" sz="2000" b="1" dirty="0" smtClean="0">
                <a:solidFill>
                  <a:schemeClr val="tx1"/>
                </a:solidFill>
              </a:rPr>
              <a:t>Isaiah</a:t>
            </a:r>
            <a:r>
              <a:rPr lang="en-GB" sz="2000" b="1" dirty="0" smtClean="0">
                <a:solidFill>
                  <a:schemeClr val="tx1"/>
                </a:solidFill>
              </a:rPr>
              <a:t>: 9:6</a:t>
            </a:r>
          </a:p>
          <a:p>
            <a:pPr algn="l"/>
            <a:r>
              <a:rPr lang="en-GB" sz="2000" b="1" dirty="0" smtClean="0">
                <a:solidFill>
                  <a:schemeClr val="tx1"/>
                </a:solidFill>
              </a:rPr>
              <a:t>Introduction</a:t>
            </a:r>
          </a:p>
          <a:p>
            <a:pPr algn="l"/>
            <a:r>
              <a:rPr lang="en-GB" sz="1600" dirty="0" smtClean="0">
                <a:solidFill>
                  <a:schemeClr val="tx1"/>
                </a:solidFill>
              </a:rPr>
              <a:t>No matter how good, loving and promising an earthly father may be, they can only be with us for some time. They cannot be there for us all the time. They are limited in many ways but thank God for the heavenly everlasting Father who is never limited by those limitations.</a:t>
            </a:r>
            <a:endParaRPr lang="en-GB" sz="1600" dirty="0" smtClean="0">
              <a:solidFill>
                <a:schemeClr val="tx1"/>
              </a:solidFill>
            </a:endParaRPr>
          </a:p>
          <a:p>
            <a:pPr algn="l"/>
            <a:endParaRPr lang="en-GB" sz="1400" dirty="0">
              <a:solidFill>
                <a:schemeClr val="tx1"/>
              </a:solidFill>
            </a:endParaRPr>
          </a:p>
          <a:p>
            <a:pPr algn="l"/>
            <a:r>
              <a:rPr lang="en-GB" sz="2000" b="1" dirty="0" smtClean="0">
                <a:solidFill>
                  <a:schemeClr val="tx1"/>
                </a:solidFill>
              </a:rPr>
              <a:t>Who is a Father?</a:t>
            </a:r>
            <a:endParaRPr lang="en-GB" sz="2000" b="1" dirty="0" smtClean="0">
              <a:solidFill>
                <a:schemeClr val="tx1"/>
              </a:solidFill>
            </a:endParaRPr>
          </a:p>
          <a:p>
            <a:pPr algn="l"/>
            <a:r>
              <a:rPr lang="en-GB" sz="1600" dirty="0" smtClean="0">
                <a:solidFill>
                  <a:schemeClr val="tx1"/>
                </a:solidFill>
              </a:rPr>
              <a:t>A father is a man who raises children. A father is one who nurtures</a:t>
            </a:r>
            <a:r>
              <a:rPr lang="en-GB" sz="1600" dirty="0" smtClean="0">
                <a:solidFill>
                  <a:schemeClr val="tx1"/>
                </a:solidFill>
              </a:rPr>
              <a:t>, cares, guides and puts all necessary machinery in place to ensure a balanced growth and development of the child /children. In other words, a father is one who can take an individual further than they would have ordinarily been able to go. Every father should be able to take his child or children further to the point of fulfilling their destiny. Genesis 26:3, 26:16, 18 &amp; 24. 27:28 &amp; 26, 46:5, Psalm 103:13, Matthew 3:9, Luke 3:8</a:t>
            </a:r>
            <a:endParaRPr lang="en-GB" sz="1600" dirty="0" smtClean="0">
              <a:solidFill>
                <a:schemeClr val="tx1"/>
              </a:solidFill>
            </a:endParaRPr>
          </a:p>
          <a:p>
            <a:pPr algn="l"/>
            <a:endParaRPr lang="en-GB" sz="1400" dirty="0" smtClean="0">
              <a:solidFill>
                <a:schemeClr val="tx1"/>
              </a:solidFill>
            </a:endParaRPr>
          </a:p>
          <a:p>
            <a:pPr algn="l"/>
            <a:endParaRPr lang="en-GB" sz="1400" dirty="0">
              <a:solidFill>
                <a:schemeClr val="tx1"/>
              </a:solidFill>
            </a:endParaRPr>
          </a:p>
        </p:txBody>
      </p:sp>
    </p:spTree>
    <p:extLst>
      <p:ext uri="{BB962C8B-B14F-4D97-AF65-F5344CB8AC3E}">
        <p14:creationId xmlns:p14="http://schemas.microsoft.com/office/powerpoint/2010/main" val="18902779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55576" y="908720"/>
            <a:ext cx="7560840" cy="5544616"/>
          </a:xfrm>
        </p:spPr>
        <p:txBody>
          <a:bodyPr>
            <a:normAutofit lnSpcReduction="10000"/>
          </a:bodyPr>
          <a:lstStyle/>
          <a:p>
            <a:pPr algn="l"/>
            <a:r>
              <a:rPr lang="en-GB" sz="1400" b="1" dirty="0">
                <a:solidFill>
                  <a:schemeClr val="tx1"/>
                </a:solidFill>
              </a:rPr>
              <a:t>The Everlasting </a:t>
            </a:r>
            <a:r>
              <a:rPr lang="en-GB" sz="1400" b="1" dirty="0" smtClean="0">
                <a:solidFill>
                  <a:schemeClr val="tx1"/>
                </a:solidFill>
              </a:rPr>
              <a:t>Father</a:t>
            </a:r>
          </a:p>
          <a:p>
            <a:pPr algn="l"/>
            <a:r>
              <a:rPr lang="en-GB" sz="1400" dirty="0" smtClean="0">
                <a:solidFill>
                  <a:schemeClr val="tx1"/>
                </a:solidFill>
              </a:rPr>
              <a:t>In the everlasting Father who is our eternal God, man has made up for every good thing he could not get in the earthly father. While other fathers cannot be with us always, the everlasting Father is always with us. While other fathers can make mistakes, the everlasting Father is our Lord who has the capability to take us as far as Heaven.</a:t>
            </a:r>
            <a:endParaRPr lang="en-GB" sz="1400" dirty="0" smtClean="0">
              <a:solidFill>
                <a:schemeClr val="tx1"/>
              </a:solidFill>
            </a:endParaRPr>
          </a:p>
          <a:p>
            <a:pPr algn="l"/>
            <a:r>
              <a:rPr lang="en-GB" sz="1400" dirty="0" smtClean="0">
                <a:solidFill>
                  <a:schemeClr val="tx1"/>
                </a:solidFill>
              </a:rPr>
              <a:t>The everlasting Father is the Lord Jesus Christ who has made provision for man to have everlasting life John 3:16. </a:t>
            </a:r>
            <a:r>
              <a:rPr lang="en-GB" sz="1400" dirty="0" smtClean="0">
                <a:solidFill>
                  <a:schemeClr val="tx1"/>
                </a:solidFill>
              </a:rPr>
              <a:t>The </a:t>
            </a:r>
            <a:r>
              <a:rPr lang="en-GB" sz="1400" dirty="0">
                <a:solidFill>
                  <a:schemeClr val="tx1"/>
                </a:solidFill>
              </a:rPr>
              <a:t>Everlasting </a:t>
            </a:r>
            <a:r>
              <a:rPr lang="en-GB" sz="1400" dirty="0" smtClean="0">
                <a:solidFill>
                  <a:schemeClr val="tx1"/>
                </a:solidFill>
              </a:rPr>
              <a:t>Father s not limited in power, not subject to death, failure or mistakes. He is one who can give hope, life &amp; peace and every blessing of the kingdom – Isaiah 9:6, Matthew 28:18, Revelation 3:7, Matthew 16:19 </a:t>
            </a:r>
            <a:endParaRPr lang="en-GB" sz="1400" dirty="0" smtClean="0">
              <a:solidFill>
                <a:schemeClr val="tx1"/>
              </a:solidFill>
            </a:endParaRPr>
          </a:p>
          <a:p>
            <a:pPr algn="l"/>
            <a:endParaRPr lang="en-GB" sz="1400" dirty="0">
              <a:solidFill>
                <a:schemeClr val="tx1"/>
              </a:solidFill>
            </a:endParaRPr>
          </a:p>
          <a:p>
            <a:pPr algn="l"/>
            <a:r>
              <a:rPr lang="en-GB" sz="1400" dirty="0" smtClean="0">
                <a:solidFill>
                  <a:schemeClr val="tx1"/>
                </a:solidFill>
              </a:rPr>
              <a:t>CONCLUSION</a:t>
            </a:r>
          </a:p>
          <a:p>
            <a:pPr algn="l"/>
            <a:r>
              <a:rPr lang="en-GB" sz="1400" dirty="0" smtClean="0">
                <a:solidFill>
                  <a:schemeClr val="tx1"/>
                </a:solidFill>
              </a:rPr>
              <a:t>Any man is most miserable if he does not have an acquaintance</a:t>
            </a:r>
            <a:r>
              <a:rPr lang="en-GB" sz="1400" dirty="0" smtClean="0">
                <a:solidFill>
                  <a:schemeClr val="tx1"/>
                </a:solidFill>
              </a:rPr>
              <a:t> </a:t>
            </a:r>
            <a:r>
              <a:rPr lang="en-GB" sz="1400" dirty="0">
                <a:solidFill>
                  <a:schemeClr val="tx1"/>
                </a:solidFill>
              </a:rPr>
              <a:t>with The Everlasting </a:t>
            </a:r>
            <a:r>
              <a:rPr lang="en-GB" sz="1400" dirty="0" smtClean="0">
                <a:solidFill>
                  <a:schemeClr val="tx1"/>
                </a:solidFill>
              </a:rPr>
              <a:t>Father – john 3:35-36. This world will come to an end, but those with acquaintance </a:t>
            </a:r>
            <a:r>
              <a:rPr lang="en-GB" sz="1400" dirty="0">
                <a:solidFill>
                  <a:schemeClr val="tx1"/>
                </a:solidFill>
              </a:rPr>
              <a:t>to The Everlasting </a:t>
            </a:r>
            <a:r>
              <a:rPr lang="en-GB" sz="1400" dirty="0" smtClean="0">
                <a:solidFill>
                  <a:schemeClr val="tx1"/>
                </a:solidFill>
              </a:rPr>
              <a:t>Father will live forever with him in God’s kingdom. Get acquainted with Him today – Job 22:21.</a:t>
            </a:r>
          </a:p>
          <a:p>
            <a:pPr algn="l"/>
            <a:endParaRPr lang="en-GB" sz="1400" dirty="0">
              <a:solidFill>
                <a:schemeClr val="tx1"/>
              </a:solidFill>
            </a:endParaRPr>
          </a:p>
          <a:p>
            <a:pPr algn="l"/>
            <a:r>
              <a:rPr lang="en-GB" sz="1400" dirty="0" smtClean="0">
                <a:solidFill>
                  <a:schemeClr val="tx1"/>
                </a:solidFill>
              </a:rPr>
              <a:t>QUESTIONS</a:t>
            </a:r>
          </a:p>
          <a:p>
            <a:pPr algn="l"/>
            <a:r>
              <a:rPr lang="en-GB" sz="1400" dirty="0" smtClean="0">
                <a:solidFill>
                  <a:schemeClr val="tx1"/>
                </a:solidFill>
              </a:rPr>
              <a:t>1. </a:t>
            </a:r>
            <a:r>
              <a:rPr lang="en-GB" sz="1400" dirty="0">
                <a:solidFill>
                  <a:schemeClr val="tx1"/>
                </a:solidFill>
              </a:rPr>
              <a:t>Who is </a:t>
            </a:r>
            <a:r>
              <a:rPr lang="en-GB" sz="1400" dirty="0" smtClean="0">
                <a:solidFill>
                  <a:schemeClr val="tx1"/>
                </a:solidFill>
              </a:rPr>
              <a:t>the Father</a:t>
            </a:r>
            <a:r>
              <a:rPr lang="en-GB" sz="1400" dirty="0">
                <a:solidFill>
                  <a:schemeClr val="tx1"/>
                </a:solidFill>
              </a:rPr>
              <a:t>?</a:t>
            </a:r>
            <a:endParaRPr lang="en-GB" sz="1400" dirty="0" smtClean="0">
              <a:solidFill>
                <a:schemeClr val="tx1"/>
              </a:solidFill>
            </a:endParaRPr>
          </a:p>
          <a:p>
            <a:pPr algn="l"/>
            <a:r>
              <a:rPr lang="en-GB" sz="1400" dirty="0" smtClean="0">
                <a:solidFill>
                  <a:schemeClr val="tx1"/>
                </a:solidFill>
              </a:rPr>
              <a:t>2. </a:t>
            </a:r>
            <a:r>
              <a:rPr lang="en-GB" sz="1400" dirty="0" smtClean="0">
                <a:solidFill>
                  <a:schemeClr val="tx1"/>
                </a:solidFill>
              </a:rPr>
              <a:t>What are </a:t>
            </a:r>
            <a:r>
              <a:rPr lang="en-GB" sz="1400" dirty="0">
                <a:solidFill>
                  <a:schemeClr val="tx1"/>
                </a:solidFill>
              </a:rPr>
              <a:t>the attributes of </a:t>
            </a:r>
            <a:r>
              <a:rPr lang="en-GB" sz="1400" dirty="0" smtClean="0">
                <a:solidFill>
                  <a:schemeClr val="tx1"/>
                </a:solidFill>
              </a:rPr>
              <a:t>the </a:t>
            </a:r>
            <a:r>
              <a:rPr lang="en-GB" sz="1400" dirty="0">
                <a:solidFill>
                  <a:schemeClr val="tx1"/>
                </a:solidFill>
              </a:rPr>
              <a:t>Everlasting Father?</a:t>
            </a:r>
            <a:endParaRPr lang="en-GB" sz="1400" dirty="0" smtClean="0">
              <a:solidFill>
                <a:schemeClr val="tx1"/>
              </a:solidFill>
            </a:endParaRPr>
          </a:p>
          <a:p>
            <a:pPr algn="l"/>
            <a:endParaRPr lang="en-GB" sz="1800" dirty="0" smtClean="0">
              <a:solidFill>
                <a:schemeClr val="tx1"/>
              </a:solidFill>
            </a:endParaRPr>
          </a:p>
          <a:p>
            <a:pPr algn="l"/>
            <a:r>
              <a:rPr lang="en-GB" sz="1800" dirty="0" smtClean="0">
                <a:solidFill>
                  <a:schemeClr val="tx1"/>
                </a:solidFill>
              </a:rPr>
              <a:t>Memory </a:t>
            </a:r>
            <a:r>
              <a:rPr lang="en-GB" sz="1800" dirty="0">
                <a:solidFill>
                  <a:schemeClr val="tx1"/>
                </a:solidFill>
              </a:rPr>
              <a:t>Verse</a:t>
            </a:r>
          </a:p>
          <a:p>
            <a:pPr algn="l"/>
            <a:r>
              <a:rPr lang="en-GB" sz="1800" dirty="0" smtClean="0">
                <a:solidFill>
                  <a:schemeClr val="tx1"/>
                </a:solidFill>
              </a:rPr>
              <a:t>Now </a:t>
            </a:r>
            <a:r>
              <a:rPr lang="en-GB" sz="1800" dirty="0">
                <a:solidFill>
                  <a:schemeClr val="tx1"/>
                </a:solidFill>
              </a:rPr>
              <a:t>unto the King eternal, immortal, invisible, the only wise God be honour and glory forever and ever. Amen 1 timothy 1:17</a:t>
            </a:r>
          </a:p>
          <a:p>
            <a:pPr algn="l"/>
            <a:endParaRPr lang="en-GB" sz="1400" dirty="0" smtClean="0">
              <a:solidFill>
                <a:schemeClr val="tx1"/>
              </a:solidFill>
            </a:endParaRPr>
          </a:p>
          <a:p>
            <a:pPr algn="l"/>
            <a:endParaRPr lang="en-GB" sz="1400" dirty="0">
              <a:solidFill>
                <a:schemeClr val="tx1"/>
              </a:solidFill>
            </a:endParaRPr>
          </a:p>
        </p:txBody>
      </p:sp>
    </p:spTree>
    <p:extLst>
      <p:ext uri="{BB962C8B-B14F-4D97-AF65-F5344CB8AC3E}">
        <p14:creationId xmlns:p14="http://schemas.microsoft.com/office/powerpoint/2010/main" val="2896974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447</Words>
  <Application>Microsoft Office PowerPoint</Application>
  <PresentationFormat>On-screen Show (4:3)</PresentationFormat>
  <Paragraphs>24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The Everlasting Father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COUNCELLOR</dc:title>
  <dc:creator>Gloria et al</dc:creator>
  <cp:lastModifiedBy>Gloria et al</cp:lastModifiedBy>
  <cp:revision>13</cp:revision>
  <dcterms:created xsi:type="dcterms:W3CDTF">2013-09-14T16:56:16Z</dcterms:created>
  <dcterms:modified xsi:type="dcterms:W3CDTF">2013-09-20T19:56:38Z</dcterms:modified>
</cp:coreProperties>
</file>